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>
      <p:cViewPr varScale="1">
        <p:scale>
          <a:sx n="65" d="100"/>
          <a:sy n="65" d="100"/>
        </p:scale>
        <p:origin x="-120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planová Michaela" userId="1590ff84-90b9-4411-ba1f-ac5765662339" providerId="ADAL" clId="{9B9C2B21-5F15-44F9-AC65-80A9E49AF74F}"/>
    <pc:docChg chg="undo custSel addSld delSld modSld sldOrd">
      <pc:chgData name="Kaplanová Michaela" userId="1590ff84-90b9-4411-ba1f-ac5765662339" providerId="ADAL" clId="{9B9C2B21-5F15-44F9-AC65-80A9E49AF74F}" dt="2020-02-06T18:24:15.452" v="643" actId="1076"/>
      <pc:docMkLst>
        <pc:docMk/>
      </pc:docMkLst>
      <pc:sldChg chg="addSp delSp modSp">
        <pc:chgData name="Kaplanová Michaela" userId="1590ff84-90b9-4411-ba1f-ac5765662339" providerId="ADAL" clId="{9B9C2B21-5F15-44F9-AC65-80A9E49AF74F}" dt="2020-02-06T18:19:54.912" v="634" actId="1076"/>
        <pc:sldMkLst>
          <pc:docMk/>
          <pc:sldMk cId="0" sldId="256"/>
        </pc:sldMkLst>
        <pc:spChg chg="mod">
          <ac:chgData name="Kaplanová Michaela" userId="1590ff84-90b9-4411-ba1f-ac5765662339" providerId="ADAL" clId="{9B9C2B21-5F15-44F9-AC65-80A9E49AF74F}" dt="2020-02-06T18:17:56.014" v="575" actId="1076"/>
          <ac:spMkLst>
            <pc:docMk/>
            <pc:sldMk cId="0" sldId="256"/>
            <ac:spMk id="2" creationId="{00000000-0000-0000-0000-000000000000}"/>
          </ac:spMkLst>
        </pc:spChg>
        <pc:spChg chg="del">
          <ac:chgData name="Kaplanová Michaela" userId="1590ff84-90b9-4411-ba1f-ac5765662339" providerId="ADAL" clId="{9B9C2B21-5F15-44F9-AC65-80A9E49AF74F}" dt="2020-02-05T11:09:26.631" v="47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Kaplanová Michaela" userId="1590ff84-90b9-4411-ba1f-ac5765662339" providerId="ADAL" clId="{9B9C2B21-5F15-44F9-AC65-80A9E49AF74F}" dt="2020-02-06T18:08:48.218" v="462" actId="1076"/>
          <ac:spMkLst>
            <pc:docMk/>
            <pc:sldMk cId="0" sldId="256"/>
            <ac:spMk id="3" creationId="{5F6F42FC-B946-4B39-AE2E-C526E7D9AFEA}"/>
          </ac:spMkLst>
        </pc:spChg>
        <pc:spChg chg="add mod">
          <ac:chgData name="Kaplanová Michaela" userId="1590ff84-90b9-4411-ba1f-ac5765662339" providerId="ADAL" clId="{9B9C2B21-5F15-44F9-AC65-80A9E49AF74F}" dt="2020-02-06T18:19:54.912" v="634" actId="1076"/>
          <ac:spMkLst>
            <pc:docMk/>
            <pc:sldMk cId="0" sldId="256"/>
            <ac:spMk id="5" creationId="{E5577006-ABE0-4B53-9C14-8F25F81E2432}"/>
          </ac:spMkLst>
        </pc:spChg>
        <pc:spChg chg="add del mod">
          <ac:chgData name="Kaplanová Michaela" userId="1590ff84-90b9-4411-ba1f-ac5765662339" providerId="ADAL" clId="{9B9C2B21-5F15-44F9-AC65-80A9E49AF74F}" dt="2020-02-05T11:09:30.025" v="48"/>
          <ac:spMkLst>
            <pc:docMk/>
            <pc:sldMk cId="0" sldId="256"/>
            <ac:spMk id="6" creationId="{361E4CA7-E332-4053-91DE-0157F74E7915}"/>
          </ac:spMkLst>
        </pc:spChg>
        <pc:spChg chg="add mod">
          <ac:chgData name="Kaplanová Michaela" userId="1590ff84-90b9-4411-ba1f-ac5765662339" providerId="ADAL" clId="{9B9C2B21-5F15-44F9-AC65-80A9E49AF74F}" dt="2020-02-06T18:18:01.876" v="576" actId="1076"/>
          <ac:spMkLst>
            <pc:docMk/>
            <pc:sldMk cId="0" sldId="256"/>
            <ac:spMk id="7" creationId="{04C26D9B-9095-4E6E-8468-7549675883EA}"/>
          </ac:spMkLst>
        </pc:spChg>
        <pc:spChg chg="add del mod">
          <ac:chgData name="Kaplanová Michaela" userId="1590ff84-90b9-4411-ba1f-ac5765662339" providerId="ADAL" clId="{9B9C2B21-5F15-44F9-AC65-80A9E49AF74F}" dt="2020-02-05T17:56:24.491" v="62"/>
          <ac:spMkLst>
            <pc:docMk/>
            <pc:sldMk cId="0" sldId="256"/>
            <ac:spMk id="8" creationId="{E792CDB0-45BD-4A37-81BC-4D6F7DEFBB93}"/>
          </ac:spMkLst>
        </pc:spChg>
        <pc:spChg chg="add del mod">
          <ac:chgData name="Kaplanová Michaela" userId="1590ff84-90b9-4411-ba1f-ac5765662339" providerId="ADAL" clId="{9B9C2B21-5F15-44F9-AC65-80A9E49AF74F}" dt="2020-02-05T18:00:09.542" v="82"/>
          <ac:spMkLst>
            <pc:docMk/>
            <pc:sldMk cId="0" sldId="256"/>
            <ac:spMk id="9" creationId="{10963D63-8888-48B7-A58A-3D39DBA91B62}"/>
          </ac:spMkLst>
        </pc:spChg>
        <pc:spChg chg="add del mod">
          <ac:chgData name="Kaplanová Michaela" userId="1590ff84-90b9-4411-ba1f-ac5765662339" providerId="ADAL" clId="{9B9C2B21-5F15-44F9-AC65-80A9E49AF74F}" dt="2020-02-05T18:00:29.158" v="86"/>
          <ac:spMkLst>
            <pc:docMk/>
            <pc:sldMk cId="0" sldId="256"/>
            <ac:spMk id="10" creationId="{D0404DFC-8CC7-45D4-A9FD-D914D01C81B1}"/>
          </ac:spMkLst>
        </pc:spChg>
        <pc:spChg chg="add del mod">
          <ac:chgData name="Kaplanová Michaela" userId="1590ff84-90b9-4411-ba1f-ac5765662339" providerId="ADAL" clId="{9B9C2B21-5F15-44F9-AC65-80A9E49AF74F}" dt="2020-02-05T18:00:29.158" v="86"/>
          <ac:spMkLst>
            <pc:docMk/>
            <pc:sldMk cId="0" sldId="256"/>
            <ac:spMk id="11" creationId="{FB16395D-5788-43D8-AFF3-1EA50302CD08}"/>
          </ac:spMkLst>
        </pc:spChg>
        <pc:picChg chg="mod">
          <ac:chgData name="Kaplanová Michaela" userId="1590ff84-90b9-4411-ba1f-ac5765662339" providerId="ADAL" clId="{9B9C2B21-5F15-44F9-AC65-80A9E49AF74F}" dt="2020-02-05T17:58:29.029" v="69" actId="1076"/>
          <ac:picMkLst>
            <pc:docMk/>
            <pc:sldMk cId="0" sldId="256"/>
            <ac:picMk id="4" creationId="{00000000-0000-0000-0000-000000000000}"/>
          </ac:picMkLst>
        </pc:picChg>
        <pc:picChg chg="add del mod">
          <ac:chgData name="Kaplanová Michaela" userId="1590ff84-90b9-4411-ba1f-ac5765662339" providerId="ADAL" clId="{9B9C2B21-5F15-44F9-AC65-80A9E49AF74F}" dt="2020-02-05T18:01:28.722" v="88" actId="478"/>
          <ac:picMkLst>
            <pc:docMk/>
            <pc:sldMk cId="0" sldId="256"/>
            <ac:picMk id="5" creationId="{1B90154B-AF50-4214-AC9A-F715FBD73538}"/>
          </ac:picMkLst>
        </pc:picChg>
        <pc:picChg chg="add del mod">
          <ac:chgData name="Kaplanová Michaela" userId="1590ff84-90b9-4411-ba1f-ac5765662339" providerId="ADAL" clId="{9B9C2B21-5F15-44F9-AC65-80A9E49AF74F}" dt="2020-02-05T18:02:19.828" v="91" actId="478"/>
          <ac:picMkLst>
            <pc:docMk/>
            <pc:sldMk cId="0" sldId="256"/>
            <ac:picMk id="12" creationId="{AF7A7EB7-63B3-4980-B032-0231B651E41B}"/>
          </ac:picMkLst>
        </pc:picChg>
        <pc:picChg chg="add del mod">
          <ac:chgData name="Kaplanová Michaela" userId="1590ff84-90b9-4411-ba1f-ac5765662339" providerId="ADAL" clId="{9B9C2B21-5F15-44F9-AC65-80A9E49AF74F}" dt="2020-02-05T18:03:00.804" v="94" actId="478"/>
          <ac:picMkLst>
            <pc:docMk/>
            <pc:sldMk cId="0" sldId="256"/>
            <ac:picMk id="13" creationId="{2A7D93CA-B188-49E6-964B-C051C9FD167C}"/>
          </ac:picMkLst>
        </pc:picChg>
        <pc:picChg chg="add del mod">
          <ac:chgData name="Kaplanová Michaela" userId="1590ff84-90b9-4411-ba1f-ac5765662339" providerId="ADAL" clId="{9B9C2B21-5F15-44F9-AC65-80A9E49AF74F}" dt="2020-02-05T18:04:37.595" v="99" actId="478"/>
          <ac:picMkLst>
            <pc:docMk/>
            <pc:sldMk cId="0" sldId="256"/>
            <ac:picMk id="14" creationId="{93F5E571-0D91-465A-BB7E-6417A513B736}"/>
          </ac:picMkLst>
        </pc:picChg>
        <pc:picChg chg="add mod">
          <ac:chgData name="Kaplanová Michaela" userId="1590ff84-90b9-4411-ba1f-ac5765662339" providerId="ADAL" clId="{9B9C2B21-5F15-44F9-AC65-80A9E49AF74F}" dt="2020-02-05T18:04:48.975" v="101" actId="1076"/>
          <ac:picMkLst>
            <pc:docMk/>
            <pc:sldMk cId="0" sldId="256"/>
            <ac:picMk id="15" creationId="{C6048696-A6B2-41F6-9638-CC1D5F2C49C3}"/>
          </ac:picMkLst>
        </pc:picChg>
        <pc:picChg chg="add del">
          <ac:chgData name="Kaplanová Michaela" userId="1590ff84-90b9-4411-ba1f-ac5765662339" providerId="ADAL" clId="{9B9C2B21-5F15-44F9-AC65-80A9E49AF74F}" dt="2020-02-05T18:10:23.653" v="149"/>
          <ac:picMkLst>
            <pc:docMk/>
            <pc:sldMk cId="0" sldId="256"/>
            <ac:picMk id="16" creationId="{17FD1961-5D06-4395-9763-1FF000AA5A8A}"/>
          </ac:picMkLst>
        </pc:picChg>
      </pc:sldChg>
      <pc:sldChg chg="addSp modSp">
        <pc:chgData name="Kaplanová Michaela" userId="1590ff84-90b9-4411-ba1f-ac5765662339" providerId="ADAL" clId="{9B9C2B21-5F15-44F9-AC65-80A9E49AF74F}" dt="2020-02-06T18:09:40.442" v="470" actId="20577"/>
        <pc:sldMkLst>
          <pc:docMk/>
          <pc:sldMk cId="0" sldId="258"/>
        </pc:sldMkLst>
        <pc:spChg chg="mod">
          <ac:chgData name="Kaplanová Michaela" userId="1590ff84-90b9-4411-ba1f-ac5765662339" providerId="ADAL" clId="{9B9C2B21-5F15-44F9-AC65-80A9E49AF74F}" dt="2020-02-06T18:09:07.890" v="465" actId="20577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Kaplanová Michaela" userId="1590ff84-90b9-4411-ba1f-ac5765662339" providerId="ADAL" clId="{9B9C2B21-5F15-44F9-AC65-80A9E49AF74F}" dt="2020-02-06T18:09:40.442" v="470" actId="20577"/>
          <ac:spMkLst>
            <pc:docMk/>
            <pc:sldMk cId="0" sldId="258"/>
            <ac:spMk id="5" creationId="{D73CF661-217D-4869-B93C-3D05CEB9D125}"/>
          </ac:spMkLst>
        </pc:spChg>
        <pc:picChg chg="mod">
          <ac:chgData name="Kaplanová Michaela" userId="1590ff84-90b9-4411-ba1f-ac5765662339" providerId="ADAL" clId="{9B9C2B21-5F15-44F9-AC65-80A9E49AF74F}" dt="2020-02-06T18:09:11.587" v="466" actId="1076"/>
          <ac:picMkLst>
            <pc:docMk/>
            <pc:sldMk cId="0" sldId="258"/>
            <ac:picMk id="7" creationId="{00000000-0000-0000-0000-000000000000}"/>
          </ac:picMkLst>
        </pc:picChg>
      </pc:sldChg>
      <pc:sldChg chg="addSp modSp">
        <pc:chgData name="Kaplanová Michaela" userId="1590ff84-90b9-4411-ba1f-ac5765662339" providerId="ADAL" clId="{9B9C2B21-5F15-44F9-AC65-80A9E49AF74F}" dt="2020-02-06T18:10:39.169" v="484" actId="20577"/>
        <pc:sldMkLst>
          <pc:docMk/>
          <pc:sldMk cId="0" sldId="259"/>
        </pc:sldMkLst>
        <pc:spChg chg="mod">
          <ac:chgData name="Kaplanová Michaela" userId="1590ff84-90b9-4411-ba1f-ac5765662339" providerId="ADAL" clId="{9B9C2B21-5F15-44F9-AC65-80A9E49AF74F}" dt="2020-02-06T18:10:14.025" v="478" actId="20577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Kaplanová Michaela" userId="1590ff84-90b9-4411-ba1f-ac5765662339" providerId="ADAL" clId="{9B9C2B21-5F15-44F9-AC65-80A9E49AF74F}" dt="2020-02-06T18:10:02.112" v="474" actId="20577"/>
          <ac:spMkLst>
            <pc:docMk/>
            <pc:sldMk cId="0" sldId="259"/>
            <ac:spMk id="6" creationId="{3904E343-5207-4ED3-A1F7-D76293297E9A}"/>
          </ac:spMkLst>
        </pc:spChg>
        <pc:spChg chg="add mod">
          <ac:chgData name="Kaplanová Michaela" userId="1590ff84-90b9-4411-ba1f-ac5765662339" providerId="ADAL" clId="{9B9C2B21-5F15-44F9-AC65-80A9E49AF74F}" dt="2020-02-06T18:10:39.169" v="484" actId="20577"/>
          <ac:spMkLst>
            <pc:docMk/>
            <pc:sldMk cId="0" sldId="259"/>
            <ac:spMk id="7" creationId="{F6B8302D-968F-45FD-B20E-7A058DC96C80}"/>
          </ac:spMkLst>
        </pc:spChg>
      </pc:sldChg>
      <pc:sldChg chg="addSp modSp">
        <pc:chgData name="Kaplanová Michaela" userId="1590ff84-90b9-4411-ba1f-ac5765662339" providerId="ADAL" clId="{9B9C2B21-5F15-44F9-AC65-80A9E49AF74F}" dt="2020-02-06T18:11:23.066" v="489" actId="20577"/>
        <pc:sldMkLst>
          <pc:docMk/>
          <pc:sldMk cId="0" sldId="260"/>
        </pc:sldMkLst>
        <pc:spChg chg="mod">
          <ac:chgData name="Kaplanová Michaela" userId="1590ff84-90b9-4411-ba1f-ac5765662339" providerId="ADAL" clId="{9B9C2B21-5F15-44F9-AC65-80A9E49AF74F}" dt="2020-02-05T18:13:40.488" v="183" actId="20577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Kaplanová Michaela" userId="1590ff84-90b9-4411-ba1f-ac5765662339" providerId="ADAL" clId="{9B9C2B21-5F15-44F9-AC65-80A9E49AF74F}" dt="2020-02-06T18:11:23.066" v="489" actId="20577"/>
          <ac:spMkLst>
            <pc:docMk/>
            <pc:sldMk cId="0" sldId="260"/>
            <ac:spMk id="6" creationId="{2FA8B945-B50F-4BA3-B38A-42EA34D79C70}"/>
          </ac:spMkLst>
        </pc:spChg>
        <pc:picChg chg="mod">
          <ac:chgData name="Kaplanová Michaela" userId="1590ff84-90b9-4411-ba1f-ac5765662339" providerId="ADAL" clId="{9B9C2B21-5F15-44F9-AC65-80A9E49AF74F}" dt="2020-02-06T18:11:08.327" v="485" actId="1076"/>
          <ac:picMkLst>
            <pc:docMk/>
            <pc:sldMk cId="0" sldId="260"/>
            <ac:picMk id="5" creationId="{00000000-0000-0000-0000-000000000000}"/>
          </ac:picMkLst>
        </pc:picChg>
      </pc:sldChg>
      <pc:sldChg chg="addSp delSp modSp">
        <pc:chgData name="Kaplanová Michaela" userId="1590ff84-90b9-4411-ba1f-ac5765662339" providerId="ADAL" clId="{9B9C2B21-5F15-44F9-AC65-80A9E49AF74F}" dt="2020-02-06T18:24:15.452" v="643" actId="1076"/>
        <pc:sldMkLst>
          <pc:docMk/>
          <pc:sldMk cId="0" sldId="261"/>
        </pc:sldMkLst>
        <pc:spChg chg="add mod">
          <ac:chgData name="Kaplanová Michaela" userId="1590ff84-90b9-4411-ba1f-ac5765662339" providerId="ADAL" clId="{9B9C2B21-5F15-44F9-AC65-80A9E49AF74F}" dt="2020-02-06T18:11:39.741" v="494" actId="20577"/>
          <ac:spMkLst>
            <pc:docMk/>
            <pc:sldMk cId="0" sldId="261"/>
            <ac:spMk id="6" creationId="{AEC0DFE0-24F8-45DD-A59C-818C0C4F96D0}"/>
          </ac:spMkLst>
        </pc:spChg>
        <pc:spChg chg="add del">
          <ac:chgData name="Kaplanová Michaela" userId="1590ff84-90b9-4411-ba1f-ac5765662339" providerId="ADAL" clId="{9B9C2B21-5F15-44F9-AC65-80A9E49AF74F}" dt="2020-02-06T18:23:49.258" v="641"/>
          <ac:spMkLst>
            <pc:docMk/>
            <pc:sldMk cId="0" sldId="261"/>
            <ac:spMk id="7" creationId="{1E8D0ADA-4669-4199-B3A0-9DF9DECCA3BF}"/>
          </ac:spMkLst>
        </pc:spChg>
        <pc:spChg chg="add mod">
          <ac:chgData name="Kaplanová Michaela" userId="1590ff84-90b9-4411-ba1f-ac5765662339" providerId="ADAL" clId="{9B9C2B21-5F15-44F9-AC65-80A9E49AF74F}" dt="2020-02-06T18:24:15.452" v="643" actId="1076"/>
          <ac:spMkLst>
            <pc:docMk/>
            <pc:sldMk cId="0" sldId="261"/>
            <ac:spMk id="8" creationId="{5C198E6C-1EE3-4E4E-8FCA-774E2A3A95EF}"/>
          </ac:spMkLst>
        </pc:spChg>
        <pc:picChg chg="mod">
          <ac:chgData name="Kaplanová Michaela" userId="1590ff84-90b9-4411-ba1f-ac5765662339" providerId="ADAL" clId="{9B9C2B21-5F15-44F9-AC65-80A9E49AF74F}" dt="2020-02-06T18:11:26.391" v="490" actId="1076"/>
          <ac:picMkLst>
            <pc:docMk/>
            <pc:sldMk cId="0" sldId="261"/>
            <ac:picMk id="5" creationId="{00000000-0000-0000-0000-000000000000}"/>
          </ac:picMkLst>
        </pc:picChg>
      </pc:sldChg>
      <pc:sldChg chg="modSp del ord">
        <pc:chgData name="Kaplanová Michaela" userId="1590ff84-90b9-4411-ba1f-ac5765662339" providerId="ADAL" clId="{9B9C2B21-5F15-44F9-AC65-80A9E49AF74F}" dt="2020-02-06T18:22:18.475" v="637" actId="47"/>
        <pc:sldMkLst>
          <pc:docMk/>
          <pc:sldMk cId="0" sldId="262"/>
        </pc:sldMkLst>
        <pc:spChg chg="mod">
          <ac:chgData name="Kaplanová Michaela" userId="1590ff84-90b9-4411-ba1f-ac5765662339" providerId="ADAL" clId="{9B9C2B21-5F15-44F9-AC65-80A9E49AF74F}" dt="2020-02-05T11:09:07.452" v="45" actId="27636"/>
          <ac:spMkLst>
            <pc:docMk/>
            <pc:sldMk cId="0" sldId="262"/>
            <ac:spMk id="3" creationId="{00000000-0000-0000-0000-000000000000}"/>
          </ac:spMkLst>
        </pc:spChg>
      </pc:sldChg>
      <pc:sldChg chg="modSp add ord">
        <pc:chgData name="Kaplanová Michaela" userId="1590ff84-90b9-4411-ba1f-ac5765662339" providerId="ADAL" clId="{9B9C2B21-5F15-44F9-AC65-80A9E49AF74F}" dt="2020-02-06T07:33:06.577" v="340" actId="20577"/>
        <pc:sldMkLst>
          <pc:docMk/>
          <pc:sldMk cId="731320697" sldId="263"/>
        </pc:sldMkLst>
        <pc:spChg chg="mod">
          <ac:chgData name="Kaplanová Michaela" userId="1590ff84-90b9-4411-ba1f-ac5765662339" providerId="ADAL" clId="{9B9C2B21-5F15-44F9-AC65-80A9E49AF74F}" dt="2020-02-05T18:12:24.804" v="173" actId="255"/>
          <ac:spMkLst>
            <pc:docMk/>
            <pc:sldMk cId="731320697" sldId="263"/>
            <ac:spMk id="2" creationId="{979C84CC-4E3D-45F6-A891-807F1D0425D9}"/>
          </ac:spMkLst>
        </pc:spChg>
        <pc:spChg chg="mod">
          <ac:chgData name="Kaplanová Michaela" userId="1590ff84-90b9-4411-ba1f-ac5765662339" providerId="ADAL" clId="{9B9C2B21-5F15-44F9-AC65-80A9E49AF74F}" dt="2020-02-06T07:33:06.577" v="340" actId="20577"/>
          <ac:spMkLst>
            <pc:docMk/>
            <pc:sldMk cId="731320697" sldId="263"/>
            <ac:spMk id="3" creationId="{5AD4F262-3EF9-45BC-A744-FCF6C2E1AC67}"/>
          </ac:spMkLst>
        </pc:spChg>
      </pc:sldChg>
      <pc:sldChg chg="modSp add ord">
        <pc:chgData name="Kaplanová Michaela" userId="1590ff84-90b9-4411-ba1f-ac5765662339" providerId="ADAL" clId="{9B9C2B21-5F15-44F9-AC65-80A9E49AF74F}" dt="2020-02-05T18:16:12.740" v="283" actId="255"/>
        <pc:sldMkLst>
          <pc:docMk/>
          <pc:sldMk cId="77118120" sldId="264"/>
        </pc:sldMkLst>
        <pc:spChg chg="mod">
          <ac:chgData name="Kaplanová Michaela" userId="1590ff84-90b9-4411-ba1f-ac5765662339" providerId="ADAL" clId="{9B9C2B21-5F15-44F9-AC65-80A9E49AF74F}" dt="2020-02-05T18:16:12.740" v="283" actId="255"/>
          <ac:spMkLst>
            <pc:docMk/>
            <pc:sldMk cId="77118120" sldId="264"/>
            <ac:spMk id="2" creationId="{92E6F80C-0D54-473F-A0DF-6C1F160BACC9}"/>
          </ac:spMkLst>
        </pc:spChg>
        <pc:spChg chg="mod">
          <ac:chgData name="Kaplanová Michaela" userId="1590ff84-90b9-4411-ba1f-ac5765662339" providerId="ADAL" clId="{9B9C2B21-5F15-44F9-AC65-80A9E49AF74F}" dt="2020-02-05T18:15:56.980" v="280" actId="14100"/>
          <ac:spMkLst>
            <pc:docMk/>
            <pc:sldMk cId="77118120" sldId="264"/>
            <ac:spMk id="3" creationId="{57D5DBFF-8E15-40A6-895C-78E226EAD368}"/>
          </ac:spMkLst>
        </pc:spChg>
      </pc:sldChg>
      <pc:sldChg chg="modSp add">
        <pc:chgData name="Kaplanová Michaela" userId="1590ff84-90b9-4411-ba1f-ac5765662339" providerId="ADAL" clId="{9B9C2B21-5F15-44F9-AC65-80A9E49AF74F}" dt="2020-02-06T18:22:33.905" v="639" actId="20577"/>
        <pc:sldMkLst>
          <pc:docMk/>
          <pc:sldMk cId="350565488" sldId="265"/>
        </pc:sldMkLst>
        <pc:spChg chg="mod">
          <ac:chgData name="Kaplanová Michaela" userId="1590ff84-90b9-4411-ba1f-ac5765662339" providerId="ADAL" clId="{9B9C2B21-5F15-44F9-AC65-80A9E49AF74F}" dt="2020-02-05T18:18:18.278" v="310" actId="20577"/>
          <ac:spMkLst>
            <pc:docMk/>
            <pc:sldMk cId="350565488" sldId="265"/>
            <ac:spMk id="2" creationId="{622ABA6B-8EC9-45F0-8781-D5CF4495C811}"/>
          </ac:spMkLst>
        </pc:spChg>
        <pc:spChg chg="mod">
          <ac:chgData name="Kaplanová Michaela" userId="1590ff84-90b9-4411-ba1f-ac5765662339" providerId="ADAL" clId="{9B9C2B21-5F15-44F9-AC65-80A9E49AF74F}" dt="2020-02-06T18:22:33.905" v="639" actId="20577"/>
          <ac:spMkLst>
            <pc:docMk/>
            <pc:sldMk cId="350565488" sldId="265"/>
            <ac:spMk id="3" creationId="{86DFC22E-7DB9-476C-8306-0A5C52889C47}"/>
          </ac:spMkLst>
        </pc:spChg>
      </pc:sldChg>
      <pc:sldChg chg="addSp modSp add ord">
        <pc:chgData name="Kaplanová Michaela" userId="1590ff84-90b9-4411-ba1f-ac5765662339" providerId="ADAL" clId="{9B9C2B21-5F15-44F9-AC65-80A9E49AF74F}" dt="2020-02-06T18:22:16.158" v="636"/>
        <pc:sldMkLst>
          <pc:docMk/>
          <pc:sldMk cId="2895392029" sldId="266"/>
        </pc:sldMkLst>
        <pc:spChg chg="mod">
          <ac:chgData name="Kaplanová Michaela" userId="1590ff84-90b9-4411-ba1f-ac5765662339" providerId="ADAL" clId="{9B9C2B21-5F15-44F9-AC65-80A9E49AF74F}" dt="2020-02-06T07:41:29.742" v="406" actId="27636"/>
          <ac:spMkLst>
            <pc:docMk/>
            <pc:sldMk cId="2895392029" sldId="266"/>
            <ac:spMk id="2" creationId="{06E483BE-5247-4E1C-A649-8CD4967ABD26}"/>
          </ac:spMkLst>
        </pc:spChg>
        <pc:spChg chg="add mod">
          <ac:chgData name="Kaplanová Michaela" userId="1590ff84-90b9-4411-ba1f-ac5765662339" providerId="ADAL" clId="{9B9C2B21-5F15-44F9-AC65-80A9E49AF74F}" dt="2020-02-06T18:17:24.143" v="574" actId="255"/>
          <ac:spMkLst>
            <pc:docMk/>
            <pc:sldMk cId="2895392029" sldId="266"/>
            <ac:spMk id="3" creationId="{8020756F-6FF1-4860-B1CE-C681F240750A}"/>
          </ac:spMkLst>
        </pc:spChg>
      </pc:sldChg>
      <pc:sldChg chg="add del">
        <pc:chgData name="Kaplanová Michaela" userId="1590ff84-90b9-4411-ba1f-ac5765662339" providerId="ADAL" clId="{9B9C2B21-5F15-44F9-AC65-80A9E49AF74F}" dt="2020-02-06T07:35:39.336" v="342"/>
        <pc:sldMkLst>
          <pc:docMk/>
          <pc:sldMk cId="4099348579" sldId="266"/>
        </pc:sldMkLst>
      </pc:sldChg>
    </pc:docChg>
  </pc:docChgLst>
  <pc:docChgLst>
    <pc:chgData name="Kaplanová Michaela" userId="1590ff84-90b9-4411-ba1f-ac5765662339" providerId="ADAL" clId="{33139594-928C-43FD-A2FA-AD8498CF238B}"/>
    <pc:docChg chg="addSld modSld">
      <pc:chgData name="Kaplanová Michaela" userId="1590ff84-90b9-4411-ba1f-ac5765662339" providerId="ADAL" clId="{33139594-928C-43FD-A2FA-AD8498CF238B}" dt="2020-06-17T06:34:28.929" v="152" actId="123"/>
      <pc:docMkLst>
        <pc:docMk/>
      </pc:docMkLst>
      <pc:sldChg chg="modSp mod">
        <pc:chgData name="Kaplanová Michaela" userId="1590ff84-90b9-4411-ba1f-ac5765662339" providerId="ADAL" clId="{33139594-928C-43FD-A2FA-AD8498CF238B}" dt="2020-06-17T06:27:50.982" v="68" actId="20577"/>
        <pc:sldMkLst>
          <pc:docMk/>
          <pc:sldMk cId="0" sldId="256"/>
        </pc:sldMkLst>
        <pc:spChg chg="mod">
          <ac:chgData name="Kaplanová Michaela" userId="1590ff84-90b9-4411-ba1f-ac5765662339" providerId="ADAL" clId="{33139594-928C-43FD-A2FA-AD8498CF238B}" dt="2020-06-17T06:27:50.982" v="68" actId="20577"/>
          <ac:spMkLst>
            <pc:docMk/>
            <pc:sldMk cId="0" sldId="256"/>
            <ac:spMk id="5" creationId="{E5577006-ABE0-4B53-9C14-8F25F81E2432}"/>
          </ac:spMkLst>
        </pc:spChg>
      </pc:sldChg>
      <pc:sldChg chg="addSp modSp mod">
        <pc:chgData name="Kaplanová Michaela" userId="1590ff84-90b9-4411-ba1f-ac5765662339" providerId="ADAL" clId="{33139594-928C-43FD-A2FA-AD8498CF238B}" dt="2020-06-17T06:28:33.749" v="73" actId="1076"/>
        <pc:sldMkLst>
          <pc:docMk/>
          <pc:sldMk cId="0" sldId="257"/>
        </pc:sldMkLst>
        <pc:picChg chg="add mod">
          <ac:chgData name="Kaplanová Michaela" userId="1590ff84-90b9-4411-ba1f-ac5765662339" providerId="ADAL" clId="{33139594-928C-43FD-A2FA-AD8498CF238B}" dt="2020-06-17T06:28:33.749" v="73" actId="1076"/>
          <ac:picMkLst>
            <pc:docMk/>
            <pc:sldMk cId="0" sldId="257"/>
            <ac:picMk id="4" creationId="{979E5845-F20C-4963-B49A-B8AAB39B35EB}"/>
          </ac:picMkLst>
        </pc:picChg>
      </pc:sldChg>
      <pc:sldChg chg="addSp modSp mod">
        <pc:chgData name="Kaplanová Michaela" userId="1590ff84-90b9-4411-ba1f-ac5765662339" providerId="ADAL" clId="{33139594-928C-43FD-A2FA-AD8498CF238B}" dt="2020-06-17T06:29:36.039" v="82" actId="1076"/>
        <pc:sldMkLst>
          <pc:docMk/>
          <pc:sldMk cId="0" sldId="258"/>
        </pc:sldMkLst>
        <pc:spChg chg="mod">
          <ac:chgData name="Kaplanová Michaela" userId="1590ff84-90b9-4411-ba1f-ac5765662339" providerId="ADAL" clId="{33139594-928C-43FD-A2FA-AD8498CF238B}" dt="2020-06-17T06:29:17.994" v="79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Kaplanová Michaela" userId="1590ff84-90b9-4411-ba1f-ac5765662339" providerId="ADAL" clId="{33139594-928C-43FD-A2FA-AD8498CF238B}" dt="2020-06-17T06:29:27.173" v="80" actId="1076"/>
          <ac:spMkLst>
            <pc:docMk/>
            <pc:sldMk cId="0" sldId="258"/>
            <ac:spMk id="5" creationId="{D73CF661-217D-4869-B93C-3D05CEB9D125}"/>
          </ac:spMkLst>
        </pc:spChg>
        <pc:picChg chg="mod">
          <ac:chgData name="Kaplanová Michaela" userId="1590ff84-90b9-4411-ba1f-ac5765662339" providerId="ADAL" clId="{33139594-928C-43FD-A2FA-AD8498CF238B}" dt="2020-06-17T06:28:58.519" v="78" actId="1076"/>
          <ac:picMkLst>
            <pc:docMk/>
            <pc:sldMk cId="0" sldId="258"/>
            <ac:picMk id="7" creationId="{00000000-0000-0000-0000-000000000000}"/>
          </ac:picMkLst>
        </pc:picChg>
        <pc:picChg chg="add mod">
          <ac:chgData name="Kaplanová Michaela" userId="1590ff84-90b9-4411-ba1f-ac5765662339" providerId="ADAL" clId="{33139594-928C-43FD-A2FA-AD8498CF238B}" dt="2020-06-17T06:29:36.039" v="82" actId="1076"/>
          <ac:picMkLst>
            <pc:docMk/>
            <pc:sldMk cId="0" sldId="258"/>
            <ac:picMk id="8" creationId="{6F7ECFDF-00B0-4BA1-A6B4-9DE823D21FF7}"/>
          </ac:picMkLst>
        </pc:picChg>
      </pc:sldChg>
      <pc:sldChg chg="addSp modSp mod">
        <pc:chgData name="Kaplanová Michaela" userId="1590ff84-90b9-4411-ba1f-ac5765662339" providerId="ADAL" clId="{33139594-928C-43FD-A2FA-AD8498CF238B}" dt="2020-06-17T06:30:11.795" v="89" actId="1076"/>
        <pc:sldMkLst>
          <pc:docMk/>
          <pc:sldMk cId="0" sldId="259"/>
        </pc:sldMkLst>
        <pc:spChg chg="mod">
          <ac:chgData name="Kaplanová Michaela" userId="1590ff84-90b9-4411-ba1f-ac5765662339" providerId="ADAL" clId="{33139594-928C-43FD-A2FA-AD8498CF238B}" dt="2020-06-17T06:29:44.707" v="84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Kaplanová Michaela" userId="1590ff84-90b9-4411-ba1f-ac5765662339" providerId="ADAL" clId="{33139594-928C-43FD-A2FA-AD8498CF238B}" dt="2020-06-17T06:29:59.289" v="86" actId="1076"/>
          <ac:spMkLst>
            <pc:docMk/>
            <pc:sldMk cId="0" sldId="259"/>
            <ac:spMk id="6" creationId="{3904E343-5207-4ED3-A1F7-D76293297E9A}"/>
          </ac:spMkLst>
        </pc:spChg>
        <pc:picChg chg="mod">
          <ac:chgData name="Kaplanová Michaela" userId="1590ff84-90b9-4411-ba1f-ac5765662339" providerId="ADAL" clId="{33139594-928C-43FD-A2FA-AD8498CF238B}" dt="2020-06-17T06:29:50.253" v="85" actId="1076"/>
          <ac:picMkLst>
            <pc:docMk/>
            <pc:sldMk cId="0" sldId="259"/>
            <ac:picMk id="5" creationId="{00000000-0000-0000-0000-000000000000}"/>
          </ac:picMkLst>
        </pc:picChg>
        <pc:picChg chg="add mod">
          <ac:chgData name="Kaplanová Michaela" userId="1590ff84-90b9-4411-ba1f-ac5765662339" providerId="ADAL" clId="{33139594-928C-43FD-A2FA-AD8498CF238B}" dt="2020-06-17T06:30:11.795" v="89" actId="1076"/>
          <ac:picMkLst>
            <pc:docMk/>
            <pc:sldMk cId="0" sldId="259"/>
            <ac:picMk id="8" creationId="{A7DF6100-45FA-4749-A1CF-437687A2B16B}"/>
          </ac:picMkLst>
        </pc:picChg>
      </pc:sldChg>
      <pc:sldChg chg="addSp modSp mod">
        <pc:chgData name="Kaplanová Michaela" userId="1590ff84-90b9-4411-ba1f-ac5765662339" providerId="ADAL" clId="{33139594-928C-43FD-A2FA-AD8498CF238B}" dt="2020-06-17T06:30:40.239" v="94" actId="1076"/>
        <pc:sldMkLst>
          <pc:docMk/>
          <pc:sldMk cId="0" sldId="260"/>
        </pc:sldMkLst>
        <pc:spChg chg="mod">
          <ac:chgData name="Kaplanová Michaela" userId="1590ff84-90b9-4411-ba1f-ac5765662339" providerId="ADAL" clId="{33139594-928C-43FD-A2FA-AD8498CF238B}" dt="2020-06-17T06:30:19.938" v="90" actId="20577"/>
          <ac:spMkLst>
            <pc:docMk/>
            <pc:sldMk cId="0" sldId="260"/>
            <ac:spMk id="3" creationId="{00000000-0000-0000-0000-000000000000}"/>
          </ac:spMkLst>
        </pc:spChg>
        <pc:picChg chg="mod">
          <ac:chgData name="Kaplanová Michaela" userId="1590ff84-90b9-4411-ba1f-ac5765662339" providerId="ADAL" clId="{33139594-928C-43FD-A2FA-AD8498CF238B}" dt="2020-06-17T06:30:25.084" v="91" actId="1076"/>
          <ac:picMkLst>
            <pc:docMk/>
            <pc:sldMk cId="0" sldId="260"/>
            <ac:picMk id="5" creationId="{00000000-0000-0000-0000-000000000000}"/>
          </ac:picMkLst>
        </pc:picChg>
        <pc:picChg chg="add mod">
          <ac:chgData name="Kaplanová Michaela" userId="1590ff84-90b9-4411-ba1f-ac5765662339" providerId="ADAL" clId="{33139594-928C-43FD-A2FA-AD8498CF238B}" dt="2020-06-17T06:30:40.239" v="94" actId="1076"/>
          <ac:picMkLst>
            <pc:docMk/>
            <pc:sldMk cId="0" sldId="260"/>
            <ac:picMk id="7" creationId="{6E5A2CF1-29AF-4998-9127-AC19C5038095}"/>
          </ac:picMkLst>
        </pc:picChg>
      </pc:sldChg>
      <pc:sldChg chg="addSp modSp mod">
        <pc:chgData name="Kaplanová Michaela" userId="1590ff84-90b9-4411-ba1f-ac5765662339" providerId="ADAL" clId="{33139594-928C-43FD-A2FA-AD8498CF238B}" dt="2020-06-17T06:31:57.422" v="108" actId="1076"/>
        <pc:sldMkLst>
          <pc:docMk/>
          <pc:sldMk cId="0" sldId="261"/>
        </pc:sldMkLst>
        <pc:spChg chg="mod">
          <ac:chgData name="Kaplanová Michaela" userId="1590ff84-90b9-4411-ba1f-ac5765662339" providerId="ADAL" clId="{33139594-928C-43FD-A2FA-AD8498CF238B}" dt="2020-06-17T06:31:35.511" v="106" actId="20577"/>
          <ac:spMkLst>
            <pc:docMk/>
            <pc:sldMk cId="0" sldId="261"/>
            <ac:spMk id="3" creationId="{00000000-0000-0000-0000-000000000000}"/>
          </ac:spMkLst>
        </pc:spChg>
        <pc:spChg chg="mod">
          <ac:chgData name="Kaplanová Michaela" userId="1590ff84-90b9-4411-ba1f-ac5765662339" providerId="ADAL" clId="{33139594-928C-43FD-A2FA-AD8498CF238B}" dt="2020-06-17T06:31:57.422" v="108" actId="1076"/>
          <ac:spMkLst>
            <pc:docMk/>
            <pc:sldMk cId="0" sldId="261"/>
            <ac:spMk id="6" creationId="{AEC0DFE0-24F8-45DD-A59C-818C0C4F96D0}"/>
          </ac:spMkLst>
        </pc:spChg>
        <pc:picChg chg="mod">
          <ac:chgData name="Kaplanová Michaela" userId="1590ff84-90b9-4411-ba1f-ac5765662339" providerId="ADAL" clId="{33139594-928C-43FD-A2FA-AD8498CF238B}" dt="2020-06-17T06:31:45.220" v="107" actId="1076"/>
          <ac:picMkLst>
            <pc:docMk/>
            <pc:sldMk cId="0" sldId="261"/>
            <ac:picMk id="5" creationId="{00000000-0000-0000-0000-000000000000}"/>
          </ac:picMkLst>
        </pc:picChg>
        <pc:picChg chg="add mod">
          <ac:chgData name="Kaplanová Michaela" userId="1590ff84-90b9-4411-ba1f-ac5765662339" providerId="ADAL" clId="{33139594-928C-43FD-A2FA-AD8498CF238B}" dt="2020-06-17T06:31:19.883" v="102" actId="1076"/>
          <ac:picMkLst>
            <pc:docMk/>
            <pc:sldMk cId="0" sldId="261"/>
            <ac:picMk id="9" creationId="{FEA7E432-6E94-41F8-B74A-748FA702F75A}"/>
          </ac:picMkLst>
        </pc:picChg>
      </pc:sldChg>
      <pc:sldChg chg="addSp modSp mod">
        <pc:chgData name="Kaplanová Michaela" userId="1590ff84-90b9-4411-ba1f-ac5765662339" providerId="ADAL" clId="{33139594-928C-43FD-A2FA-AD8498CF238B}" dt="2020-06-17T06:28:18.427" v="71" actId="1076"/>
        <pc:sldMkLst>
          <pc:docMk/>
          <pc:sldMk cId="731320697" sldId="263"/>
        </pc:sldMkLst>
        <pc:picChg chg="add mod">
          <ac:chgData name="Kaplanová Michaela" userId="1590ff84-90b9-4411-ba1f-ac5765662339" providerId="ADAL" clId="{33139594-928C-43FD-A2FA-AD8498CF238B}" dt="2020-06-17T06:28:18.427" v="71" actId="1076"/>
          <ac:picMkLst>
            <pc:docMk/>
            <pc:sldMk cId="731320697" sldId="263"/>
            <ac:picMk id="4" creationId="{5E44069B-5C4A-4A66-A1D9-8E5C8D4113F3}"/>
          </ac:picMkLst>
        </pc:picChg>
      </pc:sldChg>
      <pc:sldChg chg="addSp modSp mod">
        <pc:chgData name="Kaplanová Michaela" userId="1590ff84-90b9-4411-ba1f-ac5765662339" providerId="ADAL" clId="{33139594-928C-43FD-A2FA-AD8498CF238B}" dt="2020-06-17T06:32:07.781" v="110" actId="1076"/>
        <pc:sldMkLst>
          <pc:docMk/>
          <pc:sldMk cId="77118120" sldId="264"/>
        </pc:sldMkLst>
        <pc:picChg chg="add mod">
          <ac:chgData name="Kaplanová Michaela" userId="1590ff84-90b9-4411-ba1f-ac5765662339" providerId="ADAL" clId="{33139594-928C-43FD-A2FA-AD8498CF238B}" dt="2020-06-17T06:32:07.781" v="110" actId="1076"/>
          <ac:picMkLst>
            <pc:docMk/>
            <pc:sldMk cId="77118120" sldId="264"/>
            <ac:picMk id="4" creationId="{84F9D1EF-3C6E-46DD-99D9-1232B7F206BF}"/>
          </ac:picMkLst>
        </pc:picChg>
      </pc:sldChg>
      <pc:sldChg chg="addSp modSp mod">
        <pc:chgData name="Kaplanová Michaela" userId="1590ff84-90b9-4411-ba1f-ac5765662339" providerId="ADAL" clId="{33139594-928C-43FD-A2FA-AD8498CF238B}" dt="2020-06-17T06:33:51.006" v="148" actId="1076"/>
        <pc:sldMkLst>
          <pc:docMk/>
          <pc:sldMk cId="350565488" sldId="265"/>
        </pc:sldMkLst>
        <pc:picChg chg="add mod">
          <ac:chgData name="Kaplanová Michaela" userId="1590ff84-90b9-4411-ba1f-ac5765662339" providerId="ADAL" clId="{33139594-928C-43FD-A2FA-AD8498CF238B}" dt="2020-06-17T06:33:51.006" v="148" actId="1076"/>
          <ac:picMkLst>
            <pc:docMk/>
            <pc:sldMk cId="350565488" sldId="265"/>
            <ac:picMk id="4" creationId="{3A9F37E8-1645-478F-AE94-11C2D8E40415}"/>
          </ac:picMkLst>
        </pc:picChg>
      </pc:sldChg>
      <pc:sldChg chg="addSp modSp mod">
        <pc:chgData name="Kaplanová Michaela" userId="1590ff84-90b9-4411-ba1f-ac5765662339" providerId="ADAL" clId="{33139594-928C-43FD-A2FA-AD8498CF238B}" dt="2020-06-17T06:34:28.929" v="152" actId="123"/>
        <pc:sldMkLst>
          <pc:docMk/>
          <pc:sldMk cId="2895392029" sldId="266"/>
        </pc:sldMkLst>
        <pc:spChg chg="mod">
          <ac:chgData name="Kaplanová Michaela" userId="1590ff84-90b9-4411-ba1f-ac5765662339" providerId="ADAL" clId="{33139594-928C-43FD-A2FA-AD8498CF238B}" dt="2020-06-17T06:33:29.696" v="138" actId="20577"/>
          <ac:spMkLst>
            <pc:docMk/>
            <pc:sldMk cId="2895392029" sldId="266"/>
            <ac:spMk id="2" creationId="{06E483BE-5247-4E1C-A649-8CD4967ABD26}"/>
          </ac:spMkLst>
        </pc:spChg>
        <pc:spChg chg="mod">
          <ac:chgData name="Kaplanová Michaela" userId="1590ff84-90b9-4411-ba1f-ac5765662339" providerId="ADAL" clId="{33139594-928C-43FD-A2FA-AD8498CF238B}" dt="2020-06-17T06:34:28.929" v="152" actId="123"/>
          <ac:spMkLst>
            <pc:docMk/>
            <pc:sldMk cId="2895392029" sldId="266"/>
            <ac:spMk id="3" creationId="{8020756F-6FF1-4860-B1CE-C681F240750A}"/>
          </ac:spMkLst>
        </pc:spChg>
        <pc:picChg chg="add mod">
          <ac:chgData name="Kaplanová Michaela" userId="1590ff84-90b9-4411-ba1f-ac5765662339" providerId="ADAL" clId="{33139594-928C-43FD-A2FA-AD8498CF238B}" dt="2020-06-17T06:33:55.232" v="149"/>
          <ac:picMkLst>
            <pc:docMk/>
            <pc:sldMk cId="2895392029" sldId="266"/>
            <ac:picMk id="4" creationId="{A74F9248-2F87-46DF-A62F-76715CADF053}"/>
          </ac:picMkLst>
        </pc:picChg>
      </pc:sldChg>
      <pc:sldChg chg="addSp modSp new mod">
        <pc:chgData name="Kaplanová Michaela" userId="1590ff84-90b9-4411-ba1f-ac5765662339" providerId="ADAL" clId="{33139594-928C-43FD-A2FA-AD8498CF238B}" dt="2020-06-17T06:34:20.778" v="151" actId="123"/>
        <pc:sldMkLst>
          <pc:docMk/>
          <pc:sldMk cId="1840573085" sldId="267"/>
        </pc:sldMkLst>
        <pc:spChg chg="mod">
          <ac:chgData name="Kaplanová Michaela" userId="1590ff84-90b9-4411-ba1f-ac5765662339" providerId="ADAL" clId="{33139594-928C-43FD-A2FA-AD8498CF238B}" dt="2020-06-17T06:33:44.548" v="147" actId="20577"/>
          <ac:spMkLst>
            <pc:docMk/>
            <pc:sldMk cId="1840573085" sldId="267"/>
            <ac:spMk id="2" creationId="{EB3A8CD8-DFD1-415A-98CE-62CC87B1C1BB}"/>
          </ac:spMkLst>
        </pc:spChg>
        <pc:spChg chg="add mod">
          <ac:chgData name="Kaplanová Michaela" userId="1590ff84-90b9-4411-ba1f-ac5765662339" providerId="ADAL" clId="{33139594-928C-43FD-A2FA-AD8498CF238B}" dt="2020-06-17T06:34:20.778" v="151" actId="123"/>
          <ac:spMkLst>
            <pc:docMk/>
            <pc:sldMk cId="1840573085" sldId="267"/>
            <ac:spMk id="3" creationId="{2DF873A7-3A7A-4EA9-9133-7EEBC468F8BF}"/>
          </ac:spMkLst>
        </pc:spChg>
        <pc:picChg chg="add mod">
          <ac:chgData name="Kaplanová Michaela" userId="1590ff84-90b9-4411-ba1f-ac5765662339" providerId="ADAL" clId="{33139594-928C-43FD-A2FA-AD8498CF238B}" dt="2020-06-17T06:33:59.352" v="150"/>
          <ac:picMkLst>
            <pc:docMk/>
            <pc:sldMk cId="1840573085" sldId="267"/>
            <ac:picMk id="4" creationId="{01AC9212-3454-4661-BE38-02F04D9BBCFF}"/>
          </ac:picMkLst>
        </pc:picChg>
      </pc:sldChg>
    </pc:docChg>
  </pc:docChgLst>
  <pc:docChgLst>
    <pc:chgData name="Kaplanová Michaela" userId="1590ff84-90b9-4411-ba1f-ac5765662339" providerId="ADAL" clId="{125D7A84-871D-443F-9A12-C172A4A43667}"/>
    <pc:docChg chg="modSld">
      <pc:chgData name="Kaplanová Michaela" userId="1590ff84-90b9-4411-ba1f-ac5765662339" providerId="ADAL" clId="{125D7A84-871D-443F-9A12-C172A4A43667}" dt="2020-07-02T07:40:27.337" v="0" actId="1076"/>
      <pc:docMkLst>
        <pc:docMk/>
      </pc:docMkLst>
      <pc:sldChg chg="modSp mod">
        <pc:chgData name="Kaplanová Michaela" userId="1590ff84-90b9-4411-ba1f-ac5765662339" providerId="ADAL" clId="{125D7A84-871D-443F-9A12-C172A4A43667}" dt="2020-07-02T07:40:27.337" v="0" actId="1076"/>
        <pc:sldMkLst>
          <pc:docMk/>
          <pc:sldMk cId="0" sldId="258"/>
        </pc:sldMkLst>
        <pc:picChg chg="mod">
          <ac:chgData name="Kaplanová Michaela" userId="1590ff84-90b9-4411-ba1f-ac5765662339" providerId="ADAL" clId="{125D7A84-871D-443F-9A12-C172A4A43667}" dt="2020-07-02T07:40:27.337" v="0" actId="1076"/>
          <ac:picMkLst>
            <pc:docMk/>
            <pc:sldMk cId="0" sldId="258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47CEF95-3732-4A16-AC71-DB07DC383E64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47CEF95-3732-4A16-AC71-DB07DC383E64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EF95-3732-4A16-AC71-DB07DC383E64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7CEF95-3732-4A16-AC71-DB07DC383E64}" type="datetimeFigureOut">
              <a:rPr lang="cs-CZ" smtClean="0"/>
              <a:pPr/>
              <a:t>31.08.2020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571008-7454-4E0D-A097-543A1A9D5A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question-mark-question-faq-ask-1421017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pixabay.com/photos/bremen-town-musicians-donkey-dog-1651945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illustrations/question-mark-question-faq-ask-1421013/" TargetMode="External"/><Relationship Id="rId5" Type="http://schemas.openxmlformats.org/officeDocument/2006/relationships/hyperlink" Target="https://pixabay.com/photos/squirrel-young-animal-small-young-4466632/" TargetMode="External"/><Relationship Id="rId4" Type="http://schemas.openxmlformats.org/officeDocument/2006/relationships/hyperlink" Target="https://pixabay.com/photos/chicken-animal-bird-domestic-292418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lizard-bearded-dragon-reptile-4109083/" TargetMode="External"/><Relationship Id="rId2" Type="http://schemas.openxmlformats.org/officeDocument/2006/relationships/hyperlink" Target="https://pixabay.com/photos/carp-fish-water-surface-swim-pond-3291340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65187" y="373317"/>
            <a:ext cx="4176464" cy="294596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PŘEDSTAVENÍ PROGRAMU 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ZVÍŘAT II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Brémy prezent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349" y="404664"/>
            <a:ext cx="4176464" cy="58488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04C26D9B-9095-4E6E-8468-7549675883EA}"/>
              </a:ext>
            </a:extLst>
          </p:cNvPr>
          <p:cNvSpPr/>
          <p:nvPr/>
        </p:nvSpPr>
        <p:spPr>
          <a:xfrm>
            <a:off x="4578813" y="4382196"/>
            <a:ext cx="4176464" cy="1190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Výukové programy jako efektivní prostředek propojování formálního a neformálního (zájmového) vzdělávání.</a:t>
            </a:r>
          </a:p>
          <a:p>
            <a:pPr algn="ctr"/>
            <a:r>
              <a:rPr lang="cs-CZ" dirty="0"/>
              <a:t>CZ.02.3.68/0.0/0.0/16.032/0008238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C6048696-A6B2-41F6-9638-CC1D5F2C49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99" y="6183693"/>
            <a:ext cx="8791575" cy="62865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5F6F42FC-B946-4B39-AE2E-C526E7D9AFEA}"/>
              </a:ext>
            </a:extLst>
          </p:cNvPr>
          <p:cNvSpPr txBox="1"/>
          <p:nvPr/>
        </p:nvSpPr>
        <p:spPr>
          <a:xfrm flipH="1">
            <a:off x="4427984" y="5810944"/>
            <a:ext cx="55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[1]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E5577006-ABE0-4B53-9C14-8F25F81E2432}"/>
              </a:ext>
            </a:extLst>
          </p:cNvPr>
          <p:cNvSpPr txBox="1"/>
          <p:nvPr/>
        </p:nvSpPr>
        <p:spPr>
          <a:xfrm>
            <a:off x="4984618" y="3666074"/>
            <a:ext cx="344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varianta 1</a:t>
            </a:r>
            <a:r>
              <a:rPr lang="cs-CZ" dirty="0" smtClean="0"/>
              <a:t>. – 2. </a:t>
            </a:r>
            <a:r>
              <a:rPr lang="cs-CZ" dirty="0"/>
              <a:t>ročník ZŠ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E483BE-5247-4E1C-A649-8CD4967A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92088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Zdroje: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8020756F-6FF1-4860-B1CE-C681F240750A}"/>
              </a:ext>
            </a:extLst>
          </p:cNvPr>
          <p:cNvSpPr/>
          <p:nvPr/>
        </p:nvSpPr>
        <p:spPr>
          <a:xfrm>
            <a:off x="611560" y="1340768"/>
            <a:ext cx="784887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700" dirty="0"/>
              <a:t>[1] </a:t>
            </a:r>
            <a:r>
              <a:rPr lang="cs-CZ" sz="1700" dirty="0" err="1"/>
              <a:t>TeeFarm</a:t>
            </a:r>
            <a:r>
              <a:rPr lang="cs-CZ" sz="1700" dirty="0"/>
              <a:t>. Pixabay.com: [online]. [cit. 2020-02-06]. Dostupný pod licencí Public </a:t>
            </a:r>
            <a:r>
              <a:rPr lang="cs-CZ" sz="1700" dirty="0" err="1"/>
              <a:t>Domain</a:t>
            </a:r>
            <a:r>
              <a:rPr lang="cs-CZ" sz="1700" dirty="0"/>
              <a:t> na WWW: </a:t>
            </a:r>
            <a:r>
              <a:rPr lang="cs-CZ" sz="1700" dirty="0">
                <a:hlinkClick r:id="rId2"/>
              </a:rPr>
              <a:t>https://pixabay.com/photos/bremen-town-musicians-donkey-dog-1651945/</a:t>
            </a:r>
            <a:endParaRPr lang="cs-CZ" sz="1700" dirty="0"/>
          </a:p>
          <a:p>
            <a:pPr algn="just"/>
            <a:r>
              <a:rPr lang="cs-CZ" sz="1700" dirty="0"/>
              <a:t>[2] Maklay62. Pixabay.com: [online]. [cit. 2020-02-06]. Dostupný pod licencí Public </a:t>
            </a:r>
            <a:r>
              <a:rPr lang="cs-CZ" sz="1700" dirty="0" err="1"/>
              <a:t>Domain</a:t>
            </a:r>
            <a:r>
              <a:rPr lang="cs-CZ" sz="1700" dirty="0"/>
              <a:t> na WWW: </a:t>
            </a:r>
            <a:r>
              <a:rPr lang="cs-CZ" sz="1700" dirty="0">
                <a:hlinkClick r:id="rId3"/>
              </a:rPr>
              <a:t>https://pixabay.com/</a:t>
            </a:r>
            <a:r>
              <a:rPr lang="cs-CZ" sz="1700" dirty="0" err="1">
                <a:hlinkClick r:id="rId3"/>
              </a:rPr>
              <a:t>illustrations</a:t>
            </a:r>
            <a:r>
              <a:rPr lang="cs-CZ" sz="1700" dirty="0">
                <a:hlinkClick r:id="rId3"/>
              </a:rPr>
              <a:t>/question-mark-question-faq-ask-1421017/</a:t>
            </a:r>
            <a:r>
              <a:rPr lang="cs-CZ" sz="1700" dirty="0"/>
              <a:t>.</a:t>
            </a:r>
            <a:endParaRPr lang="cs-CZ" sz="1700" dirty="0">
              <a:solidFill>
                <a:srgbClr val="323D4F"/>
              </a:solidFill>
            </a:endParaRPr>
          </a:p>
          <a:p>
            <a:pPr algn="just"/>
            <a:r>
              <a:rPr lang="cs-CZ" sz="1700" dirty="0"/>
              <a:t>[3] </a:t>
            </a:r>
            <a:r>
              <a:rPr lang="cs-CZ" sz="1700" dirty="0" err="1">
                <a:solidFill>
                  <a:srgbClr val="323D4F"/>
                </a:solidFill>
              </a:rPr>
              <a:t>Detonator</a:t>
            </a:r>
            <a:r>
              <a:rPr lang="cs-CZ" sz="1700" dirty="0">
                <a:solidFill>
                  <a:srgbClr val="323D4F"/>
                </a:solidFill>
              </a:rPr>
              <a:t>. Pixabay.com: [online]. [cit. 2020-02-06]. Dostupný pod licencí Public </a:t>
            </a:r>
            <a:r>
              <a:rPr lang="cs-CZ" sz="1700" dirty="0" err="1">
                <a:solidFill>
                  <a:srgbClr val="323D4F"/>
                </a:solidFill>
              </a:rPr>
              <a:t>Domain</a:t>
            </a:r>
            <a:r>
              <a:rPr lang="cs-CZ" sz="1700" dirty="0">
                <a:solidFill>
                  <a:srgbClr val="323D4F"/>
                </a:solidFill>
              </a:rPr>
              <a:t> na WWW: </a:t>
            </a:r>
            <a:r>
              <a:rPr lang="cs-CZ" sz="1700" dirty="0">
                <a:solidFill>
                  <a:srgbClr val="323D4F"/>
                </a:solidFill>
                <a:hlinkClick r:id="rId4"/>
              </a:rPr>
              <a:t>https://pixabay.com/photos/chicken-animal-bird-domestic-2924186/</a:t>
            </a:r>
            <a:endParaRPr lang="cs-CZ" sz="1700" dirty="0">
              <a:solidFill>
                <a:srgbClr val="323D4F"/>
              </a:solidFill>
            </a:endParaRPr>
          </a:p>
          <a:p>
            <a:pPr algn="just"/>
            <a:r>
              <a:rPr lang="cs-CZ" sz="1700" dirty="0"/>
              <a:t>[4] </a:t>
            </a:r>
            <a:r>
              <a:rPr lang="cs-CZ" sz="1700" dirty="0" err="1"/>
              <a:t>Alexas_Fotos</a:t>
            </a:r>
            <a:r>
              <a:rPr lang="cs-CZ" sz="1700" dirty="0"/>
              <a:t>. Pixabay.com: [online]. [cit. 2020-02-06]. Dostupný pod licencí Public </a:t>
            </a:r>
            <a:r>
              <a:rPr lang="cs-CZ" sz="1700" dirty="0" err="1"/>
              <a:t>Domain</a:t>
            </a:r>
            <a:r>
              <a:rPr lang="cs-CZ" sz="1700" dirty="0"/>
              <a:t> na WWW: </a:t>
            </a:r>
            <a:r>
              <a:rPr lang="cs-CZ" sz="1700" dirty="0">
                <a:hlinkClick r:id="rId5"/>
              </a:rPr>
              <a:t>https://pixabay.com/photos/squirrel-young-animal-small-young-4466632/</a:t>
            </a:r>
            <a:endParaRPr lang="cs-CZ" sz="1700" dirty="0"/>
          </a:p>
          <a:p>
            <a:pPr algn="just"/>
            <a:r>
              <a:rPr lang="cs-CZ" sz="1700" dirty="0"/>
              <a:t>[5] Maklay62. Pixabay.com: [online]. [cit. 2020-02-06]. Dostupný pod licencí Public </a:t>
            </a:r>
            <a:r>
              <a:rPr lang="cs-CZ" sz="1700" dirty="0" err="1"/>
              <a:t>Domain</a:t>
            </a:r>
            <a:r>
              <a:rPr lang="cs-CZ" sz="1700" dirty="0"/>
              <a:t> na WWW: </a:t>
            </a:r>
            <a:r>
              <a:rPr lang="cs-CZ" sz="1700" dirty="0">
                <a:hlinkClick r:id="rId6"/>
              </a:rPr>
              <a:t>https://pixabay.com/illustrations/question-mark-question-faq-ask-1421013/</a:t>
            </a:r>
            <a:endParaRPr lang="cs-CZ" sz="1700" dirty="0"/>
          </a:p>
          <a:p>
            <a:endParaRPr lang="cs-CZ" sz="1700" dirty="0">
              <a:solidFill>
                <a:srgbClr val="323D4F"/>
              </a:solidFill>
            </a:endParaRPr>
          </a:p>
          <a:p>
            <a:endParaRPr lang="cs-CZ" dirty="0"/>
          </a:p>
        </p:txBody>
      </p:sp>
      <p:pic>
        <p:nvPicPr>
          <p:cNvPr id="4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xmlns="" id="{A74F9248-2F87-46DF-A62F-76715CADF053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 t="9259" b="-9258"/>
          <a:stretch/>
        </p:blipFill>
        <p:spPr>
          <a:xfrm>
            <a:off x="2555776" y="5824855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539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3A8CD8-DFD1-415A-98CE-62CC87B1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2DF873A7-3A7A-4EA9-9133-7EEBC468F8BF}"/>
              </a:ext>
            </a:extLst>
          </p:cNvPr>
          <p:cNvSpPr/>
          <p:nvPr/>
        </p:nvSpPr>
        <p:spPr>
          <a:xfrm>
            <a:off x="611560" y="1997839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[6] Capri23auto. Pixabay.com: [online]. [cit. 2020-02-06]. Dostupný pod licencí Public </a:t>
            </a:r>
            <a:r>
              <a:rPr lang="cs-CZ" dirty="0" err="1"/>
              <a:t>Domain</a:t>
            </a:r>
            <a:r>
              <a:rPr lang="cs-CZ" dirty="0"/>
              <a:t> na WWW: </a:t>
            </a:r>
            <a:r>
              <a:rPr lang="cs-CZ" u="sng" dirty="0">
                <a:hlinkClick r:id="rId2"/>
              </a:rPr>
              <a:t>https://pixabay.com/photos/carp-fish-water-surface-swim-pond-3291340/</a:t>
            </a:r>
            <a:r>
              <a:rPr lang="cs-CZ" u="sng" dirty="0"/>
              <a:t> </a:t>
            </a:r>
            <a:endParaRPr lang="cs-CZ" dirty="0">
              <a:solidFill>
                <a:srgbClr val="323D4F"/>
              </a:solidFill>
            </a:endParaRPr>
          </a:p>
          <a:p>
            <a:pPr algn="just"/>
            <a:r>
              <a:rPr lang="cs-CZ" dirty="0"/>
              <a:t>[7] </a:t>
            </a:r>
            <a:r>
              <a:rPr lang="cs-CZ" dirty="0" err="1"/>
              <a:t>ori_gina_lart</a:t>
            </a:r>
            <a:r>
              <a:rPr lang="cs-CZ" dirty="0"/>
              <a:t>. Pixabay.com: [online]. [cit. 2020-02-06]. Dostupný pod licencí Public </a:t>
            </a:r>
            <a:r>
              <a:rPr lang="cs-CZ" dirty="0" err="1"/>
              <a:t>Domain</a:t>
            </a:r>
            <a:r>
              <a:rPr lang="cs-CZ" dirty="0"/>
              <a:t> na WWW: </a:t>
            </a:r>
            <a:r>
              <a:rPr lang="cs-CZ" dirty="0">
                <a:hlinkClick r:id="rId3"/>
              </a:rPr>
              <a:t>https://pixabay.com/photos/lizard-bearded-dragon-reptile-4109083/</a:t>
            </a:r>
            <a:endParaRPr lang="cs-CZ" dirty="0"/>
          </a:p>
        </p:txBody>
      </p:sp>
      <p:pic>
        <p:nvPicPr>
          <p:cNvPr id="4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xmlns="" id="{01AC9212-3454-4661-BE38-02F04D9BBCFF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 t="9259" b="-9258"/>
          <a:stretch/>
        </p:blipFill>
        <p:spPr>
          <a:xfrm>
            <a:off x="2555776" y="5824855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4057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9C84CC-4E3D-45F6-A891-807F1D04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Tvůrci programu: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AD4F262-3EF9-45BC-A744-FCF6C2E1AC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924944"/>
            <a:ext cx="8229600" cy="3232016"/>
          </a:xfrm>
        </p:spPr>
        <p:txBody>
          <a:bodyPr/>
          <a:lstStyle/>
          <a:p>
            <a:r>
              <a:rPr lang="cs-CZ" sz="3600" dirty="0"/>
              <a:t>Mgr. Petra Libovická</a:t>
            </a:r>
          </a:p>
          <a:p>
            <a:r>
              <a:rPr lang="cs-CZ" sz="3600" dirty="0"/>
              <a:t>Mgr. Veronika Pláničková</a:t>
            </a:r>
          </a:p>
          <a:p>
            <a:r>
              <a:rPr lang="cs-CZ" sz="3600" dirty="0"/>
              <a:t>Mgr. Lenka </a:t>
            </a:r>
            <a:r>
              <a:rPr lang="cs-CZ" sz="3600" dirty="0" err="1"/>
              <a:t>Geringová</a:t>
            </a:r>
            <a:endParaRPr lang="cs-CZ" sz="3600" dirty="0"/>
          </a:p>
          <a:p>
            <a:endParaRPr lang="cs-CZ" sz="3600" dirty="0"/>
          </a:p>
          <a:p>
            <a:endParaRPr lang="cs-CZ" dirty="0"/>
          </a:p>
        </p:txBody>
      </p:sp>
      <p:pic>
        <p:nvPicPr>
          <p:cNvPr id="4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xmlns="" id="{5E44069B-5C4A-4A66-A1D9-8E5C8D4113F3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 t="9259" b="-9258"/>
          <a:stretch/>
        </p:blipFill>
        <p:spPr>
          <a:xfrm>
            <a:off x="2483768" y="5672455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3132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ZVÍŘAT – LETEM ZVÍŘECÍM SVĚTEM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ZVÍŘATA CHOVANÁ NA FARMĚ</a:t>
            </a:r>
          </a:p>
          <a:p>
            <a:endParaRPr lang="cs-CZ" dirty="0"/>
          </a:p>
          <a:p>
            <a:r>
              <a:rPr lang="cs-CZ" dirty="0"/>
              <a:t>ZVÍŘATA ŽIJÍCÍ V LESE A JEHO OKOLÍ</a:t>
            </a:r>
          </a:p>
          <a:p>
            <a:endParaRPr lang="cs-CZ" dirty="0"/>
          </a:p>
          <a:p>
            <a:r>
              <a:rPr lang="cs-CZ" dirty="0"/>
              <a:t>ZVÍŘATA ŽIJICÍ V RYBNÍKU A JEHO OKOLÍ</a:t>
            </a:r>
          </a:p>
          <a:p>
            <a:endParaRPr lang="cs-CZ" dirty="0"/>
          </a:p>
          <a:p>
            <a:r>
              <a:rPr lang="cs-CZ" dirty="0"/>
              <a:t>EXOTICKÁ ZVÍŘATA CHOVANÁ V DOMÁCÍCH PODMÍNKÁCH</a:t>
            </a:r>
          </a:p>
          <a:p>
            <a:endParaRPr lang="cs-CZ" dirty="0"/>
          </a:p>
        </p:txBody>
      </p:sp>
      <p:pic>
        <p:nvPicPr>
          <p:cNvPr id="4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xmlns="" id="{979E5845-F20C-4963-B49A-B8AAB39B35E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 t="9259" b="-9258"/>
          <a:stretch/>
        </p:blipFill>
        <p:spPr>
          <a:xfrm>
            <a:off x="2483768" y="5824855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ZVÍŘAT - FARMA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97525" y="1143000"/>
            <a:ext cx="8229600" cy="4937760"/>
          </a:xfrm>
        </p:spPr>
        <p:txBody>
          <a:bodyPr/>
          <a:lstStyle/>
          <a:p>
            <a:r>
              <a:rPr lang="cs-CZ" dirty="0"/>
              <a:t>Budeme hovořit o zvířatech, která se chovají na farmě. </a:t>
            </a:r>
          </a:p>
          <a:p>
            <a:r>
              <a:rPr lang="cs-CZ" dirty="0"/>
              <a:t>Seznámíme se s prací farmáře.</a:t>
            </a:r>
          </a:p>
          <a:p>
            <a:endParaRPr lang="cs-CZ" dirty="0"/>
          </a:p>
          <a:p>
            <a:r>
              <a:rPr lang="cs-CZ" dirty="0"/>
              <a:t>            VÍŠ, ZA JAK DLOUHO SE VYKLUBE                                  </a:t>
            </a:r>
          </a:p>
          <a:p>
            <a:r>
              <a:rPr lang="cs-CZ" dirty="0"/>
              <a:t>                     KUŘÁTKO Z VAJÍČKA?</a:t>
            </a:r>
          </a:p>
          <a:p>
            <a:endParaRPr lang="cs-CZ" sz="2000" dirty="0"/>
          </a:p>
          <a:p>
            <a:pPr>
              <a:buNone/>
            </a:pPr>
            <a:r>
              <a:rPr lang="cs-CZ" sz="2000" dirty="0"/>
              <a:t>[2]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Dozvíš se to v prvním bloku programu. 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Otazní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875" y="2534706"/>
            <a:ext cx="1432584" cy="1484784"/>
          </a:xfrm>
          <a:prstGeom prst="rect">
            <a:avLst/>
          </a:prstGeom>
        </p:spPr>
      </p:pic>
      <p:pic>
        <p:nvPicPr>
          <p:cNvPr id="7" name="Obrázek 6" descr="kuřata prezent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259236"/>
            <a:ext cx="4104456" cy="35283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D73CF661-217D-4869-B93C-3D05CEB9D125}"/>
              </a:ext>
            </a:extLst>
          </p:cNvPr>
          <p:cNvSpPr/>
          <p:nvPr/>
        </p:nvSpPr>
        <p:spPr>
          <a:xfrm>
            <a:off x="8309034" y="522920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[3] </a:t>
            </a:r>
          </a:p>
        </p:txBody>
      </p:sp>
      <p:pic>
        <p:nvPicPr>
          <p:cNvPr id="8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xmlns="" id="{6F7ECFDF-00B0-4BA1-A6B4-9DE823D21FF7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 t="9259" b="-9258"/>
          <a:stretch/>
        </p:blipFill>
        <p:spPr>
          <a:xfrm>
            <a:off x="2699792" y="5870719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ZVÍŘAT - 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Seznámíme se se zvířaty žijícími v lese a jeho okolí.</a:t>
            </a:r>
          </a:p>
          <a:p>
            <a:r>
              <a:rPr lang="cs-CZ" dirty="0"/>
              <a:t>Dozvíme se o aktivitách myslivce.</a:t>
            </a:r>
          </a:p>
          <a:p>
            <a:pPr algn="ctr">
              <a:buNone/>
            </a:pPr>
            <a:r>
              <a:rPr lang="cs-CZ" dirty="0"/>
              <a:t>UHODNEŠ, ČEMU MYSLIVEC </a:t>
            </a:r>
          </a:p>
          <a:p>
            <a:pPr algn="ctr">
              <a:buNone/>
            </a:pPr>
            <a:r>
              <a:rPr lang="cs-CZ" dirty="0"/>
              <a:t>ŘÍKÁ BARVA?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sz="2000" dirty="0"/>
              <a:t>				Zjistíš to v druhém bloku programu.</a:t>
            </a:r>
          </a:p>
        </p:txBody>
      </p:sp>
      <p:pic>
        <p:nvPicPr>
          <p:cNvPr id="4" name="Obrázek 3" descr="question-mark-1421013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492896"/>
            <a:ext cx="1945341" cy="2016224"/>
          </a:xfrm>
          <a:prstGeom prst="rect">
            <a:avLst/>
          </a:prstGeom>
        </p:spPr>
      </p:pic>
      <p:pic>
        <p:nvPicPr>
          <p:cNvPr id="5" name="Obrázek 4" descr="veverka.jpg"/>
          <p:cNvPicPr>
            <a:picLocks noChangeAspect="1"/>
          </p:cNvPicPr>
          <p:nvPr/>
        </p:nvPicPr>
        <p:blipFill>
          <a:blip r:embed="rId3" cstate="print"/>
          <a:srcRect t="11078" r="25263"/>
          <a:stretch>
            <a:fillRect/>
          </a:stretch>
        </p:blipFill>
        <p:spPr>
          <a:xfrm>
            <a:off x="179511" y="2420888"/>
            <a:ext cx="3672408" cy="29118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3904E343-5207-4ED3-A1F7-D76293297E9A}"/>
              </a:ext>
            </a:extLst>
          </p:cNvPr>
          <p:cNvSpPr/>
          <p:nvPr/>
        </p:nvSpPr>
        <p:spPr>
          <a:xfrm>
            <a:off x="3355852" y="519082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[4]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F6B8302D-968F-45FD-B20E-7A058DC96C80}"/>
              </a:ext>
            </a:extLst>
          </p:cNvPr>
          <p:cNvSpPr/>
          <p:nvPr/>
        </p:nvSpPr>
        <p:spPr>
          <a:xfrm>
            <a:off x="8168709" y="4324454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[5] </a:t>
            </a:r>
          </a:p>
        </p:txBody>
      </p:sp>
      <p:pic>
        <p:nvPicPr>
          <p:cNvPr id="8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xmlns="" id="{A7DF6100-45FA-4749-A1CF-437687A2B16B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 t="9259" b="-9258"/>
          <a:stretch/>
        </p:blipFill>
        <p:spPr>
          <a:xfrm>
            <a:off x="2555776" y="5872503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ZVÍŘAT - RYBNÍK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Budeme mluvit o zvířatech, která žijí v rybníce a v jeho okolí.</a:t>
            </a:r>
          </a:p>
          <a:p>
            <a:r>
              <a:rPr lang="cs-CZ" dirty="0"/>
              <a:t>Seznámíš se s činnostmi rybáře u rybníka.</a:t>
            </a:r>
          </a:p>
          <a:p>
            <a:pPr algn="ctr">
              <a:buNone/>
            </a:pPr>
            <a:r>
              <a:rPr lang="cs-CZ" dirty="0"/>
              <a:t>ODHADNEŠ, </a:t>
            </a:r>
          </a:p>
          <a:p>
            <a:pPr algn="ctr">
              <a:buNone/>
            </a:pPr>
            <a:r>
              <a:rPr lang="cs-CZ" dirty="0"/>
              <a:t>KOLIKA LET SE MŮŽE DOŽÍT KAPR?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sz="2000" dirty="0"/>
              <a:t>Dozvíš se to ve třetím bloku programu.</a:t>
            </a:r>
          </a:p>
        </p:txBody>
      </p:sp>
      <p:pic>
        <p:nvPicPr>
          <p:cNvPr id="4" name="Obrázek 3" descr="Otazní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1571538" cy="1628800"/>
          </a:xfrm>
          <a:prstGeom prst="rect">
            <a:avLst/>
          </a:prstGeom>
        </p:spPr>
      </p:pic>
      <p:pic>
        <p:nvPicPr>
          <p:cNvPr id="5" name="Obrázek 4" descr="kapr prezent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077" y="2851643"/>
            <a:ext cx="4493923" cy="308255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2FA8B945-B50F-4BA3-B38A-42EA34D79C70}"/>
              </a:ext>
            </a:extLst>
          </p:cNvPr>
          <p:cNvSpPr/>
          <p:nvPr/>
        </p:nvSpPr>
        <p:spPr>
          <a:xfrm>
            <a:off x="8427754" y="5972294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[6] </a:t>
            </a:r>
          </a:p>
        </p:txBody>
      </p:sp>
      <p:pic>
        <p:nvPicPr>
          <p:cNvPr id="7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xmlns="" id="{6E5A2CF1-29AF-4998-9127-AC19C5038095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 t="9259" b="-9258"/>
          <a:stretch/>
        </p:blipFill>
        <p:spPr>
          <a:xfrm>
            <a:off x="2483768" y="5839409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ZVÍŘAT – CHOVATELSKÁ STANICE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Seznámíme se s exotickými zvířaty, která se mohou chovat v domácích podmínkách.</a:t>
            </a:r>
          </a:p>
          <a:p>
            <a:r>
              <a:rPr lang="cs-CZ" dirty="0"/>
              <a:t>Budeme si povídat o pravidlech chovu těchto zvířat. </a:t>
            </a:r>
          </a:p>
          <a:p>
            <a:endParaRPr lang="cs-CZ" dirty="0"/>
          </a:p>
          <a:p>
            <a:pPr algn="ctr">
              <a:buNone/>
            </a:pPr>
            <a:r>
              <a:rPr lang="cs-CZ" dirty="0"/>
              <a:t>ZNÁŠ SVĚTADÍL, VE KTERÉM ŽIJE AGAMA VOUSATÁ VE VOLNÉ PŘÍRODĚ?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sz="2000" dirty="0"/>
              <a:t>    Zjistíš to ve čtvrtém bloku programu. 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</p:txBody>
      </p:sp>
      <p:pic>
        <p:nvPicPr>
          <p:cNvPr id="4" name="Obrázek 3" descr="question-mark-1421013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717032"/>
            <a:ext cx="1730724" cy="1793786"/>
          </a:xfrm>
          <a:prstGeom prst="rect">
            <a:avLst/>
          </a:prstGeom>
        </p:spPr>
      </p:pic>
      <p:pic>
        <p:nvPicPr>
          <p:cNvPr id="5" name="Obrázek 4" descr="agama prezent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22" y="3135132"/>
            <a:ext cx="2543160" cy="33908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AEC0DFE0-24F8-45DD-A59C-818C0C4F96D0}"/>
              </a:ext>
            </a:extLst>
          </p:cNvPr>
          <p:cNvSpPr/>
          <p:nvPr/>
        </p:nvSpPr>
        <p:spPr>
          <a:xfrm>
            <a:off x="2052325" y="593988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[7]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5C198E6C-1EE3-4E4E-8FCA-774E2A3A95EF}"/>
              </a:ext>
            </a:extLst>
          </p:cNvPr>
          <p:cNvSpPr/>
          <p:nvPr/>
        </p:nvSpPr>
        <p:spPr>
          <a:xfrm>
            <a:off x="8272815" y="529036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[5] </a:t>
            </a:r>
          </a:p>
        </p:txBody>
      </p:sp>
      <p:pic>
        <p:nvPicPr>
          <p:cNvPr id="9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xmlns="" id="{FEA7E432-6E94-41F8-B74A-748FA702F75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 t="9259" b="-9258"/>
          <a:stretch/>
        </p:blipFill>
        <p:spPr>
          <a:xfrm>
            <a:off x="2606219" y="5759445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E6F80C-0D54-473F-A0DF-6C1F160B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4096"/>
          </a:xfrm>
        </p:spPr>
        <p:txBody>
          <a:bodyPr>
            <a:noAutofit/>
          </a:bodyPr>
          <a:lstStyle/>
          <a:p>
            <a:r>
              <a:rPr lang="cs-CZ" sz="3600" dirty="0"/>
              <a:t>KOMPETENCE ROZVÍJENÉ V PROGRAMU: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7D5DBFF-8E15-40A6-895C-78E226EAD3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4024104"/>
          </a:xfrm>
        </p:spPr>
        <p:txBody>
          <a:bodyPr>
            <a:normAutofit/>
          </a:bodyPr>
          <a:lstStyle/>
          <a:p>
            <a:r>
              <a:rPr lang="cs-CZ" sz="4000" dirty="0"/>
              <a:t>Komunikace v mateřském jazyce</a:t>
            </a:r>
          </a:p>
          <a:p>
            <a:r>
              <a:rPr lang="cs-CZ" sz="4000" dirty="0"/>
              <a:t>Schopnost učit se</a:t>
            </a:r>
          </a:p>
        </p:txBody>
      </p:sp>
      <p:pic>
        <p:nvPicPr>
          <p:cNvPr id="4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xmlns="" id="{84F9D1EF-3C6E-46DD-99D9-1232B7F206BF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 t="9259" b="-9258"/>
          <a:stretch/>
        </p:blipFill>
        <p:spPr>
          <a:xfrm>
            <a:off x="2627784" y="5733256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711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2ABA6B-8EC9-45F0-8781-D5CF4495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CÍL: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6DFC22E-7DB9-476C-8306-0A5C52889C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Doplňování školních znalostí, praktické ověření teoretických znalostí.</a:t>
            </a:r>
          </a:p>
          <a:p>
            <a:r>
              <a:rPr lang="cs-CZ" dirty="0"/>
              <a:t>Získání všeobecných vědomostí o ochraně přírody a seznámení se s vlivy působení člověka na životní prostředí.</a:t>
            </a:r>
          </a:p>
          <a:p>
            <a:r>
              <a:rPr lang="cs-CZ" dirty="0"/>
              <a:t>Umožnění přímého kontaktu se živými zvířaty, rozvoj dovedností při péči o ně.</a:t>
            </a:r>
          </a:p>
          <a:p>
            <a:r>
              <a:rPr lang="cs-CZ" dirty="0"/>
              <a:t>Návrat k tradicím, uvědomění si principů a zákonů přírody, aktivní zapojení dětí do ochrany přírody a ŽP,  a to hlavně ve svém nejbližším okolí.</a:t>
            </a:r>
          </a:p>
          <a:p>
            <a:endParaRPr lang="cs-CZ" dirty="0"/>
          </a:p>
        </p:txBody>
      </p:sp>
      <p:pic>
        <p:nvPicPr>
          <p:cNvPr id="4" name="Google Shape;99;p13" descr="\\op.msmt.cz\DavWWWRoot\SiteCollectionDocuments\OPVVV\12_Publicita\Vizuální identita OP VVV - platná loga 2014-2020\02_Logolinky\a) logolink horizontální a vertikální čj barevný\EU OP VVV MSMT logo horizont CZ.jpg">
            <a:extLst>
              <a:ext uri="{FF2B5EF4-FFF2-40B4-BE49-F238E27FC236}">
                <a16:creationId xmlns:a16="http://schemas.microsoft.com/office/drawing/2014/main" xmlns="" id="{3A9F37E8-1645-478F-AE94-11C2D8E4041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 t="9259" b="-9258"/>
          <a:stretch/>
        </p:blipFill>
        <p:spPr>
          <a:xfrm>
            <a:off x="2555776" y="5824855"/>
            <a:ext cx="4661535" cy="103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0565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Vlastní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298</Words>
  <Application>Microsoft Office PowerPoint</Application>
  <PresentationFormat>Předvádění na obrazovce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Původ</vt:lpstr>
      <vt:lpstr>PŘEDSTAVENÍ PROGRAMU   SVĚT ZVÍŘAT II </vt:lpstr>
      <vt:lpstr>Tvůrci programu:</vt:lpstr>
      <vt:lpstr>SVĚT ZVÍŘAT – LETEM ZVÍŘECÍM SVĚTEM</vt:lpstr>
      <vt:lpstr>SVĚT ZVÍŘAT - FARMA</vt:lpstr>
      <vt:lpstr>SVĚT ZVÍŘAT - LES</vt:lpstr>
      <vt:lpstr>SVĚT ZVÍŘAT - RYBNÍK</vt:lpstr>
      <vt:lpstr>SVĚT ZVÍŘAT – CHOVATELSKÁ STANICE</vt:lpstr>
      <vt:lpstr>KOMPETENCE ROZVÍJENÉ V PROGRAMU:</vt:lpstr>
      <vt:lpstr>CÍL:</vt:lpstr>
      <vt:lpstr>Zdroje: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 ZVÍŘAT</dc:title>
  <dc:creator>Veronika Planickova</dc:creator>
  <cp:lastModifiedBy>zitka ondrej</cp:lastModifiedBy>
  <cp:revision>12</cp:revision>
  <dcterms:created xsi:type="dcterms:W3CDTF">2020-01-09T21:12:51Z</dcterms:created>
  <dcterms:modified xsi:type="dcterms:W3CDTF">2020-08-31T12:06:26Z</dcterms:modified>
</cp:coreProperties>
</file>