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81" d="100"/>
          <a:sy n="81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planová Michaela" userId="1590ff84-90b9-4411-ba1f-ac5765662339" providerId="ADAL" clId="{85ACBA0E-969D-4FB4-BA64-312E39428830}"/>
    <pc:docChg chg="modSld">
      <pc:chgData name="Kaplanová Michaela" userId="1590ff84-90b9-4411-ba1f-ac5765662339" providerId="ADAL" clId="{85ACBA0E-969D-4FB4-BA64-312E39428830}" dt="2020-04-07T22:35:52.631" v="0" actId="20577"/>
      <pc:docMkLst>
        <pc:docMk/>
      </pc:docMkLst>
      <pc:sldChg chg="modSp">
        <pc:chgData name="Kaplanová Michaela" userId="1590ff84-90b9-4411-ba1f-ac5765662339" providerId="ADAL" clId="{85ACBA0E-969D-4FB4-BA64-312E39428830}" dt="2020-04-07T22:35:52.631" v="0" actId="20577"/>
        <pc:sldMkLst>
          <pc:docMk/>
          <pc:sldMk cId="0" sldId="262"/>
        </pc:sldMkLst>
        <pc:spChg chg="mod">
          <ac:chgData name="Kaplanová Michaela" userId="1590ff84-90b9-4411-ba1f-ac5765662339" providerId="ADAL" clId="{85ACBA0E-969D-4FB4-BA64-312E39428830}" dt="2020-04-07T22:35:52.631" v="0" actId="20577"/>
          <ac:spMkLst>
            <pc:docMk/>
            <pc:sldMk cId="0" sldId="262"/>
            <ac:spMk id="3" creationId="{00000000-0000-0000-0000-000000000000}"/>
          </ac:spMkLst>
        </pc:spChg>
      </pc:sldChg>
    </pc:docChg>
  </pc:docChgLst>
  <pc:docChgLst>
    <pc:chgData name="Kaplanová Michaela" userId="1590ff84-90b9-4411-ba1f-ac5765662339" providerId="ADAL" clId="{48293E7B-E71E-424D-A2C7-03300F5AC095}"/>
    <pc:docChg chg="undo custSel modSld">
      <pc:chgData name="Kaplanová Michaela" userId="1590ff84-90b9-4411-ba1f-ac5765662339" providerId="ADAL" clId="{48293E7B-E71E-424D-A2C7-03300F5AC095}" dt="2020-06-17T06:46:44.989" v="62" actId="14100"/>
      <pc:docMkLst>
        <pc:docMk/>
      </pc:docMkLst>
      <pc:sldChg chg="addSp delSp modSp mod">
        <pc:chgData name="Kaplanová Michaela" userId="1590ff84-90b9-4411-ba1f-ac5765662339" providerId="ADAL" clId="{48293E7B-E71E-424D-A2C7-03300F5AC095}" dt="2020-06-17T06:36:05.181" v="33" actId="1076"/>
        <pc:sldMkLst>
          <pc:docMk/>
          <pc:sldMk cId="0" sldId="256"/>
        </pc:sldMkLst>
        <pc:spChg chg="mod">
          <ac:chgData name="Kaplanová Michaela" userId="1590ff84-90b9-4411-ba1f-ac5765662339" providerId="ADAL" clId="{48293E7B-E71E-424D-A2C7-03300F5AC095}" dt="2020-06-17T06:35:42.594" v="30" actId="14100"/>
          <ac:spMkLst>
            <pc:docMk/>
            <pc:sldMk cId="0" sldId="256"/>
            <ac:spMk id="7" creationId="{4B0FA487-B0D0-4DDB-800B-733567217818}"/>
          </ac:spMkLst>
        </pc:spChg>
        <pc:picChg chg="del">
          <ac:chgData name="Kaplanová Michaela" userId="1590ff84-90b9-4411-ba1f-ac5765662339" providerId="ADAL" clId="{48293E7B-E71E-424D-A2C7-03300F5AC095}" dt="2020-06-17T06:35:49.120" v="31" actId="478"/>
          <ac:picMkLst>
            <pc:docMk/>
            <pc:sldMk cId="0" sldId="256"/>
            <ac:picMk id="6" creationId="{D318302B-197F-498B-B629-483181C1DDE5}"/>
          </ac:picMkLst>
        </pc:picChg>
        <pc:picChg chg="add mod">
          <ac:chgData name="Kaplanová Michaela" userId="1590ff84-90b9-4411-ba1f-ac5765662339" providerId="ADAL" clId="{48293E7B-E71E-424D-A2C7-03300F5AC095}" dt="2020-06-17T06:36:05.181" v="33" actId="1076"/>
          <ac:picMkLst>
            <pc:docMk/>
            <pc:sldMk cId="0" sldId="256"/>
            <ac:picMk id="9" creationId="{19C6557A-B0B1-4379-887F-3EA729E2B439}"/>
          </ac:picMkLst>
        </pc:picChg>
      </pc:sldChg>
      <pc:sldChg chg="addSp modSp">
        <pc:chgData name="Kaplanová Michaela" userId="1590ff84-90b9-4411-ba1f-ac5765662339" providerId="ADAL" clId="{48293E7B-E71E-424D-A2C7-03300F5AC095}" dt="2020-06-17T06:44:36.101" v="36"/>
        <pc:sldMkLst>
          <pc:docMk/>
          <pc:sldMk cId="0" sldId="257"/>
        </pc:sldMkLst>
        <pc:picChg chg="add mod">
          <ac:chgData name="Kaplanová Michaela" userId="1590ff84-90b9-4411-ba1f-ac5765662339" providerId="ADAL" clId="{48293E7B-E71E-424D-A2C7-03300F5AC095}" dt="2020-06-17T06:44:36.101" v="36"/>
          <ac:picMkLst>
            <pc:docMk/>
            <pc:sldMk cId="0" sldId="257"/>
            <ac:picMk id="4" creationId="{340FEDD2-BA6D-4025-8B67-4FCE55391061}"/>
          </ac:picMkLst>
        </pc:picChg>
      </pc:sldChg>
      <pc:sldChg chg="addSp modSp">
        <pc:chgData name="Kaplanová Michaela" userId="1590ff84-90b9-4411-ba1f-ac5765662339" providerId="ADAL" clId="{48293E7B-E71E-424D-A2C7-03300F5AC095}" dt="2020-06-17T06:44:41.694" v="37"/>
        <pc:sldMkLst>
          <pc:docMk/>
          <pc:sldMk cId="0" sldId="258"/>
        </pc:sldMkLst>
        <pc:picChg chg="add mod">
          <ac:chgData name="Kaplanová Michaela" userId="1590ff84-90b9-4411-ba1f-ac5765662339" providerId="ADAL" clId="{48293E7B-E71E-424D-A2C7-03300F5AC095}" dt="2020-06-17T06:44:41.694" v="37"/>
          <ac:picMkLst>
            <pc:docMk/>
            <pc:sldMk cId="0" sldId="258"/>
            <ac:picMk id="8" creationId="{754B2D8A-5B58-4F08-9411-84DBA9DFC73D}"/>
          </ac:picMkLst>
        </pc:picChg>
      </pc:sldChg>
      <pc:sldChg chg="addSp modSp mod">
        <pc:chgData name="Kaplanová Michaela" userId="1590ff84-90b9-4411-ba1f-ac5765662339" providerId="ADAL" clId="{48293E7B-E71E-424D-A2C7-03300F5AC095}" dt="2020-06-17T06:45:22.095" v="46"/>
        <pc:sldMkLst>
          <pc:docMk/>
          <pc:sldMk cId="0" sldId="259"/>
        </pc:sldMkLst>
        <pc:spChg chg="mod">
          <ac:chgData name="Kaplanová Michaela" userId="1590ff84-90b9-4411-ba1f-ac5765662339" providerId="ADAL" clId="{48293E7B-E71E-424D-A2C7-03300F5AC095}" dt="2020-06-17T06:45:20.676" v="45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Kaplanová Michaela" userId="1590ff84-90b9-4411-ba1f-ac5765662339" providerId="ADAL" clId="{48293E7B-E71E-424D-A2C7-03300F5AC095}" dt="2020-06-17T06:45:16.623" v="44" actId="1076"/>
          <ac:spMkLst>
            <pc:docMk/>
            <pc:sldMk cId="0" sldId="259"/>
            <ac:spMk id="8" creationId="{C9C870CA-2187-464C-9352-048B2AAC28FE}"/>
          </ac:spMkLst>
        </pc:spChg>
        <pc:picChg chg="mod">
          <ac:chgData name="Kaplanová Michaela" userId="1590ff84-90b9-4411-ba1f-ac5765662339" providerId="ADAL" clId="{48293E7B-E71E-424D-A2C7-03300F5AC095}" dt="2020-06-17T06:45:05.721" v="42" actId="1076"/>
          <ac:picMkLst>
            <pc:docMk/>
            <pc:sldMk cId="0" sldId="259"/>
            <ac:picMk id="6" creationId="{00000000-0000-0000-0000-000000000000}"/>
          </ac:picMkLst>
        </pc:picChg>
        <pc:picChg chg="add mod">
          <ac:chgData name="Kaplanová Michaela" userId="1590ff84-90b9-4411-ba1f-ac5765662339" providerId="ADAL" clId="{48293E7B-E71E-424D-A2C7-03300F5AC095}" dt="2020-06-17T06:45:22.095" v="46"/>
          <ac:picMkLst>
            <pc:docMk/>
            <pc:sldMk cId="0" sldId="259"/>
            <ac:picMk id="9" creationId="{6E2D3B04-E3A2-4444-B982-F3CA2B3D1982}"/>
          </ac:picMkLst>
        </pc:picChg>
      </pc:sldChg>
      <pc:sldChg chg="addSp modSp mod">
        <pc:chgData name="Kaplanová Michaela" userId="1590ff84-90b9-4411-ba1f-ac5765662339" providerId="ADAL" clId="{48293E7B-E71E-424D-A2C7-03300F5AC095}" dt="2020-06-17T06:45:50.993" v="53"/>
        <pc:sldMkLst>
          <pc:docMk/>
          <pc:sldMk cId="0" sldId="261"/>
        </pc:sldMkLst>
        <pc:spChg chg="mod">
          <ac:chgData name="Kaplanová Michaela" userId="1590ff84-90b9-4411-ba1f-ac5765662339" providerId="ADAL" clId="{48293E7B-E71E-424D-A2C7-03300F5AC095}" dt="2020-06-17T06:45:48.920" v="52" actId="14100"/>
          <ac:spMkLst>
            <pc:docMk/>
            <pc:sldMk cId="0" sldId="261"/>
            <ac:spMk id="3" creationId="{00000000-0000-0000-0000-000000000000}"/>
          </ac:spMkLst>
        </pc:spChg>
        <pc:spChg chg="mod">
          <ac:chgData name="Kaplanová Michaela" userId="1590ff84-90b9-4411-ba1f-ac5765662339" providerId="ADAL" clId="{48293E7B-E71E-424D-A2C7-03300F5AC095}" dt="2020-06-17T06:45:40.353" v="50" actId="1076"/>
          <ac:spMkLst>
            <pc:docMk/>
            <pc:sldMk cId="0" sldId="261"/>
            <ac:spMk id="7" creationId="{D26CEC95-F322-4196-8F63-4B25CD8A5754}"/>
          </ac:spMkLst>
        </pc:spChg>
        <pc:picChg chg="add mod">
          <ac:chgData name="Kaplanová Michaela" userId="1590ff84-90b9-4411-ba1f-ac5765662339" providerId="ADAL" clId="{48293E7B-E71E-424D-A2C7-03300F5AC095}" dt="2020-06-17T06:45:50.993" v="53"/>
          <ac:picMkLst>
            <pc:docMk/>
            <pc:sldMk cId="0" sldId="261"/>
            <ac:picMk id="9" creationId="{78E4CD01-6BFA-4940-A696-D05A58265608}"/>
          </ac:picMkLst>
        </pc:picChg>
        <pc:picChg chg="mod">
          <ac:chgData name="Kaplanová Michaela" userId="1590ff84-90b9-4411-ba1f-ac5765662339" providerId="ADAL" clId="{48293E7B-E71E-424D-A2C7-03300F5AC095}" dt="2020-06-17T06:45:33.584" v="49" actId="1076"/>
          <ac:picMkLst>
            <pc:docMk/>
            <pc:sldMk cId="0" sldId="261"/>
            <ac:picMk id="3074" creationId="{F5FAF7AD-3A03-4652-9EBD-9F6D737E61F2}"/>
          </ac:picMkLst>
        </pc:picChg>
      </pc:sldChg>
      <pc:sldChg chg="addSp modSp mod">
        <pc:chgData name="Kaplanová Michaela" userId="1590ff84-90b9-4411-ba1f-ac5765662339" providerId="ADAL" clId="{48293E7B-E71E-424D-A2C7-03300F5AC095}" dt="2020-06-17T06:46:44.989" v="62" actId="14100"/>
        <pc:sldMkLst>
          <pc:docMk/>
          <pc:sldMk cId="0" sldId="262"/>
        </pc:sldMkLst>
        <pc:spChg chg="mod">
          <ac:chgData name="Kaplanová Michaela" userId="1590ff84-90b9-4411-ba1f-ac5765662339" providerId="ADAL" clId="{48293E7B-E71E-424D-A2C7-03300F5AC095}" dt="2020-06-17T06:46:44.989" v="62" actId="14100"/>
          <ac:spMkLst>
            <pc:docMk/>
            <pc:sldMk cId="0" sldId="262"/>
            <ac:spMk id="3" creationId="{00000000-0000-0000-0000-000000000000}"/>
          </ac:spMkLst>
        </pc:spChg>
        <pc:picChg chg="add mod">
          <ac:chgData name="Kaplanová Michaela" userId="1590ff84-90b9-4411-ba1f-ac5765662339" providerId="ADAL" clId="{48293E7B-E71E-424D-A2C7-03300F5AC095}" dt="2020-06-17T06:46:30.457" v="59"/>
          <ac:picMkLst>
            <pc:docMk/>
            <pc:sldMk cId="0" sldId="262"/>
            <ac:picMk id="4" creationId="{CD293F59-0664-458F-9150-51E1C7684D66}"/>
          </ac:picMkLst>
        </pc:picChg>
      </pc:sldChg>
      <pc:sldChg chg="addSp modSp mod">
        <pc:chgData name="Kaplanová Michaela" userId="1590ff84-90b9-4411-ba1f-ac5765662339" providerId="ADAL" clId="{48293E7B-E71E-424D-A2C7-03300F5AC095}" dt="2020-06-17T06:44:30.063" v="35" actId="1076"/>
        <pc:sldMkLst>
          <pc:docMk/>
          <pc:sldMk cId="1384615047" sldId="263"/>
        </pc:sldMkLst>
        <pc:picChg chg="add mod">
          <ac:chgData name="Kaplanová Michaela" userId="1590ff84-90b9-4411-ba1f-ac5765662339" providerId="ADAL" clId="{48293E7B-E71E-424D-A2C7-03300F5AC095}" dt="2020-06-17T06:44:30.063" v="35" actId="1076"/>
          <ac:picMkLst>
            <pc:docMk/>
            <pc:sldMk cId="1384615047" sldId="263"/>
            <ac:picMk id="4" creationId="{2BC9B9E5-5D6D-4118-A866-B58A433333A1}"/>
          </ac:picMkLst>
        </pc:picChg>
      </pc:sldChg>
      <pc:sldChg chg="addSp modSp">
        <pc:chgData name="Kaplanová Michaela" userId="1590ff84-90b9-4411-ba1f-ac5765662339" providerId="ADAL" clId="{48293E7B-E71E-424D-A2C7-03300F5AC095}" dt="2020-06-17T06:45:59.448" v="54"/>
        <pc:sldMkLst>
          <pc:docMk/>
          <pc:sldMk cId="327206665" sldId="264"/>
        </pc:sldMkLst>
        <pc:picChg chg="add mod">
          <ac:chgData name="Kaplanová Michaela" userId="1590ff84-90b9-4411-ba1f-ac5765662339" providerId="ADAL" clId="{48293E7B-E71E-424D-A2C7-03300F5AC095}" dt="2020-06-17T06:45:59.448" v="54"/>
          <ac:picMkLst>
            <pc:docMk/>
            <pc:sldMk cId="327206665" sldId="264"/>
            <ac:picMk id="4" creationId="{B86BF2FB-EA7B-4C85-99D1-23BF4BB1B140}"/>
          </ac:picMkLst>
        </pc:picChg>
      </pc:sldChg>
      <pc:sldChg chg="addSp modSp mod">
        <pc:chgData name="Kaplanová Michaela" userId="1590ff84-90b9-4411-ba1f-ac5765662339" providerId="ADAL" clId="{48293E7B-E71E-424D-A2C7-03300F5AC095}" dt="2020-06-17T06:46:24.461" v="58"/>
        <pc:sldMkLst>
          <pc:docMk/>
          <pc:sldMk cId="3392530084" sldId="265"/>
        </pc:sldMkLst>
        <pc:spChg chg="mod">
          <ac:chgData name="Kaplanová Michaela" userId="1590ff84-90b9-4411-ba1f-ac5765662339" providerId="ADAL" clId="{48293E7B-E71E-424D-A2C7-03300F5AC095}" dt="2020-06-17T06:46:19.437" v="57" actId="14100"/>
          <ac:spMkLst>
            <pc:docMk/>
            <pc:sldMk cId="3392530084" sldId="265"/>
            <ac:spMk id="3" creationId="{011886DC-8FE9-45C6-B185-556D9E15FCB9}"/>
          </ac:spMkLst>
        </pc:spChg>
        <pc:picChg chg="add mod">
          <ac:chgData name="Kaplanová Michaela" userId="1590ff84-90b9-4411-ba1f-ac5765662339" providerId="ADAL" clId="{48293E7B-E71E-424D-A2C7-03300F5AC095}" dt="2020-06-17T06:46:24.461" v="58"/>
          <ac:picMkLst>
            <pc:docMk/>
            <pc:sldMk cId="3392530084" sldId="265"/>
            <ac:picMk id="4" creationId="{81DF81FB-E872-46AA-B015-E7DFA6497BD5}"/>
          </ac:picMkLst>
        </pc:picChg>
      </pc:sldChg>
    </pc:docChg>
  </pc:docChgLst>
  <pc:docChgLst>
    <pc:chgData name="Kaplanová Michaela" userId="1590ff84-90b9-4411-ba1f-ac5765662339" providerId="ADAL" clId="{9B171F4C-8A53-45A9-B3D9-0D8FAD88E292}"/>
    <pc:docChg chg="undo custSel addSld modSld sldOrd">
      <pc:chgData name="Kaplanová Michaela" userId="1590ff84-90b9-4411-ba1f-ac5765662339" providerId="ADAL" clId="{9B171F4C-8A53-45A9-B3D9-0D8FAD88E292}" dt="2020-03-24T09:02:17.211" v="582" actId="1076"/>
      <pc:docMkLst>
        <pc:docMk/>
      </pc:docMkLst>
      <pc:sldChg chg="addSp delSp modSp">
        <pc:chgData name="Kaplanová Michaela" userId="1590ff84-90b9-4411-ba1f-ac5765662339" providerId="ADAL" clId="{9B171F4C-8A53-45A9-B3D9-0D8FAD88E292}" dt="2020-03-24T09:01:01.978" v="569" actId="1076"/>
        <pc:sldMkLst>
          <pc:docMk/>
          <pc:sldMk cId="0" sldId="256"/>
        </pc:sldMkLst>
        <pc:spChg chg="mod">
          <ac:chgData name="Kaplanová Michaela" userId="1590ff84-90b9-4411-ba1f-ac5765662339" providerId="ADAL" clId="{9B171F4C-8A53-45A9-B3D9-0D8FAD88E292}" dt="2020-03-23T16:19:04.423" v="154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Kaplanová Michaela" userId="1590ff84-90b9-4411-ba1f-ac5765662339" providerId="ADAL" clId="{9B171F4C-8A53-45A9-B3D9-0D8FAD88E292}" dt="2020-03-23T18:45:52.739" v="381" actId="1076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Kaplanová Michaela" userId="1590ff84-90b9-4411-ba1f-ac5765662339" providerId="ADAL" clId="{9B171F4C-8A53-45A9-B3D9-0D8FAD88E292}" dt="2020-03-24T09:01:01.978" v="569" actId="1076"/>
          <ac:spMkLst>
            <pc:docMk/>
            <pc:sldMk cId="0" sldId="256"/>
            <ac:spMk id="4" creationId="{ED3901DC-5C26-48F8-9C62-8733382E3871}"/>
          </ac:spMkLst>
        </pc:spChg>
        <pc:spChg chg="add del mod">
          <ac:chgData name="Kaplanová Michaela" userId="1590ff84-90b9-4411-ba1f-ac5765662339" providerId="ADAL" clId="{9B171F4C-8A53-45A9-B3D9-0D8FAD88E292}" dt="2020-03-23T18:45:29.692" v="376" actId="1076"/>
          <ac:spMkLst>
            <pc:docMk/>
            <pc:sldMk cId="0" sldId="256"/>
            <ac:spMk id="5" creationId="{7666585C-5753-4FA4-9C93-FD4AD92FEBAE}"/>
          </ac:spMkLst>
        </pc:spChg>
        <pc:spChg chg="add mod">
          <ac:chgData name="Kaplanová Michaela" userId="1590ff84-90b9-4411-ba1f-ac5765662339" providerId="ADAL" clId="{9B171F4C-8A53-45A9-B3D9-0D8FAD88E292}" dt="2020-03-23T18:46:00.524" v="383" actId="255"/>
          <ac:spMkLst>
            <pc:docMk/>
            <pc:sldMk cId="0" sldId="256"/>
            <ac:spMk id="7" creationId="{4B0FA487-B0D0-4DDB-800B-733567217818}"/>
          </ac:spMkLst>
        </pc:spChg>
        <pc:spChg chg="add del mod">
          <ac:chgData name="Kaplanová Michaela" userId="1590ff84-90b9-4411-ba1f-ac5765662339" providerId="ADAL" clId="{9B171F4C-8A53-45A9-B3D9-0D8FAD88E292}" dt="2020-03-23T18:45:34.349" v="378"/>
          <ac:spMkLst>
            <pc:docMk/>
            <pc:sldMk cId="0" sldId="256"/>
            <ac:spMk id="8" creationId="{308A8F51-214D-4A6D-819A-3AE809BC98F9}"/>
          </ac:spMkLst>
        </pc:spChg>
        <pc:picChg chg="add mod">
          <ac:chgData name="Kaplanová Michaela" userId="1590ff84-90b9-4411-ba1f-ac5765662339" providerId="ADAL" clId="{9B171F4C-8A53-45A9-B3D9-0D8FAD88E292}" dt="2020-03-23T16:16:57.705" v="129" actId="14100"/>
          <ac:picMkLst>
            <pc:docMk/>
            <pc:sldMk cId="0" sldId="256"/>
            <ac:picMk id="6" creationId="{D318302B-197F-498B-B629-483181C1DDE5}"/>
          </ac:picMkLst>
        </pc:picChg>
        <pc:picChg chg="mod">
          <ac:chgData name="Kaplanová Michaela" userId="1590ff84-90b9-4411-ba1f-ac5765662339" providerId="ADAL" clId="{9B171F4C-8A53-45A9-B3D9-0D8FAD88E292}" dt="2020-03-23T18:40:09.229" v="316" actId="1076"/>
          <ac:picMkLst>
            <pc:docMk/>
            <pc:sldMk cId="0" sldId="256"/>
            <ac:picMk id="7170" creationId="{00000000-0000-0000-0000-000000000000}"/>
          </ac:picMkLst>
        </pc:picChg>
      </pc:sldChg>
      <pc:sldChg chg="addSp delSp modSp">
        <pc:chgData name="Kaplanová Michaela" userId="1590ff84-90b9-4411-ba1f-ac5765662339" providerId="ADAL" clId="{9B171F4C-8A53-45A9-B3D9-0D8FAD88E292}" dt="2020-03-24T08:46:30.965" v="413" actId="1076"/>
        <pc:sldMkLst>
          <pc:docMk/>
          <pc:sldMk cId="0" sldId="258"/>
        </pc:sldMkLst>
        <pc:spChg chg="mod">
          <ac:chgData name="Kaplanová Michaela" userId="1590ff84-90b9-4411-ba1f-ac5765662339" providerId="ADAL" clId="{9B171F4C-8A53-45A9-B3D9-0D8FAD88E292}" dt="2020-03-24T08:27:20.140" v="390" actId="14100"/>
          <ac:spMkLst>
            <pc:docMk/>
            <pc:sldMk cId="0" sldId="258"/>
            <ac:spMk id="3" creationId="{00000000-0000-0000-0000-000000000000}"/>
          </ac:spMkLst>
        </pc:spChg>
        <pc:spChg chg="add del mod">
          <ac:chgData name="Kaplanová Michaela" userId="1590ff84-90b9-4411-ba1f-ac5765662339" providerId="ADAL" clId="{9B171F4C-8A53-45A9-B3D9-0D8FAD88E292}" dt="2020-03-23T16:22:31.849" v="219" actId="767"/>
          <ac:spMkLst>
            <pc:docMk/>
            <pc:sldMk cId="0" sldId="258"/>
            <ac:spMk id="5" creationId="{4E114B6A-5B14-43B5-8A3A-CF73B5AA67D1}"/>
          </ac:spMkLst>
        </pc:spChg>
        <pc:spChg chg="add del mod">
          <ac:chgData name="Kaplanová Michaela" userId="1590ff84-90b9-4411-ba1f-ac5765662339" providerId="ADAL" clId="{9B171F4C-8A53-45A9-B3D9-0D8FAD88E292}" dt="2020-03-23T16:22:29.340" v="215"/>
          <ac:spMkLst>
            <pc:docMk/>
            <pc:sldMk cId="0" sldId="258"/>
            <ac:spMk id="7" creationId="{A7F1350F-E7EB-49A8-9197-CBDFAACE6039}"/>
          </ac:spMkLst>
        </pc:spChg>
        <pc:spChg chg="add del mod">
          <ac:chgData name="Kaplanová Michaela" userId="1590ff84-90b9-4411-ba1f-ac5765662339" providerId="ADAL" clId="{9B171F4C-8A53-45A9-B3D9-0D8FAD88E292}" dt="2020-03-23T16:22:50.568" v="224"/>
          <ac:spMkLst>
            <pc:docMk/>
            <pc:sldMk cId="0" sldId="258"/>
            <ac:spMk id="8" creationId="{E84F49B8-7745-4D06-9B6F-3178F5A0BDB8}"/>
          </ac:spMkLst>
        </pc:spChg>
        <pc:spChg chg="add del mod">
          <ac:chgData name="Kaplanová Michaela" userId="1590ff84-90b9-4411-ba1f-ac5765662339" providerId="ADAL" clId="{9B171F4C-8A53-45A9-B3D9-0D8FAD88E292}" dt="2020-03-23T16:24:46.341" v="249"/>
          <ac:spMkLst>
            <pc:docMk/>
            <pc:sldMk cId="0" sldId="258"/>
            <ac:spMk id="9" creationId="{4FB87C53-E595-47BA-B92C-C3A1E14FE792}"/>
          </ac:spMkLst>
        </pc:spChg>
        <pc:spChg chg="add del mod">
          <ac:chgData name="Kaplanová Michaela" userId="1590ff84-90b9-4411-ba1f-ac5765662339" providerId="ADAL" clId="{9B171F4C-8A53-45A9-B3D9-0D8FAD88E292}" dt="2020-03-23T18:40:49.579" v="322"/>
          <ac:spMkLst>
            <pc:docMk/>
            <pc:sldMk cId="0" sldId="258"/>
            <ac:spMk id="10" creationId="{92CA34CE-BE12-4F62-8E3B-73B47349B107}"/>
          </ac:spMkLst>
        </pc:spChg>
        <pc:spChg chg="add del mod">
          <ac:chgData name="Kaplanová Michaela" userId="1590ff84-90b9-4411-ba1f-ac5765662339" providerId="ADAL" clId="{9B171F4C-8A53-45A9-B3D9-0D8FAD88E292}" dt="2020-03-23T18:41:15.184" v="325"/>
          <ac:spMkLst>
            <pc:docMk/>
            <pc:sldMk cId="0" sldId="258"/>
            <ac:spMk id="11" creationId="{103FC35C-0E5B-4B6B-A99B-A8C8E0C3D7B2}"/>
          </ac:spMkLst>
        </pc:spChg>
        <pc:spChg chg="add mod">
          <ac:chgData name="Kaplanová Michaela" userId="1590ff84-90b9-4411-ba1f-ac5765662339" providerId="ADAL" clId="{9B171F4C-8A53-45A9-B3D9-0D8FAD88E292}" dt="2020-03-24T08:33:12.563" v="401" actId="1076"/>
          <ac:spMkLst>
            <pc:docMk/>
            <pc:sldMk cId="0" sldId="258"/>
            <ac:spMk id="12" creationId="{DF13B2CD-D142-453C-9E9D-F504DA24FCB6}"/>
          </ac:spMkLst>
        </pc:spChg>
        <pc:spChg chg="add mod">
          <ac:chgData name="Kaplanová Michaela" userId="1590ff84-90b9-4411-ba1f-ac5765662339" providerId="ADAL" clId="{9B171F4C-8A53-45A9-B3D9-0D8FAD88E292}" dt="2020-03-24T08:46:30.965" v="413" actId="1076"/>
          <ac:spMkLst>
            <pc:docMk/>
            <pc:sldMk cId="0" sldId="258"/>
            <ac:spMk id="13" creationId="{431913B4-2A78-48D0-8267-8DC59DBFFAE6}"/>
          </ac:spMkLst>
        </pc:spChg>
        <pc:picChg chg="del mod">
          <ac:chgData name="Kaplanová Michaela" userId="1590ff84-90b9-4411-ba1f-ac5765662339" providerId="ADAL" clId="{9B171F4C-8A53-45A9-B3D9-0D8FAD88E292}" dt="2020-03-24T08:46:14.183" v="409"/>
          <ac:picMkLst>
            <pc:docMk/>
            <pc:sldMk cId="0" sldId="258"/>
            <ac:picMk id="6" creationId="{00000000-0000-0000-0000-000000000000}"/>
          </ac:picMkLst>
        </pc:picChg>
        <pc:picChg chg="add mod">
          <ac:chgData name="Kaplanová Michaela" userId="1590ff84-90b9-4411-ba1f-ac5765662339" providerId="ADAL" clId="{9B171F4C-8A53-45A9-B3D9-0D8FAD88E292}" dt="2020-03-24T08:46:18.685" v="411" actId="1076"/>
          <ac:picMkLst>
            <pc:docMk/>
            <pc:sldMk cId="0" sldId="258"/>
            <ac:picMk id="1026" creationId="{B432CE97-8BBB-4ADC-A38E-8D0EC119BCFC}"/>
          </ac:picMkLst>
        </pc:picChg>
      </pc:sldChg>
      <pc:sldChg chg="addSp delSp modSp">
        <pc:chgData name="Kaplanová Michaela" userId="1590ff84-90b9-4411-ba1f-ac5765662339" providerId="ADAL" clId="{9B171F4C-8A53-45A9-B3D9-0D8FAD88E292}" dt="2020-03-24T09:01:40.893" v="579" actId="20577"/>
        <pc:sldMkLst>
          <pc:docMk/>
          <pc:sldMk cId="0" sldId="259"/>
        </pc:sldMkLst>
        <pc:spChg chg="mod">
          <ac:chgData name="Kaplanová Michaela" userId="1590ff84-90b9-4411-ba1f-ac5765662339" providerId="ADAL" clId="{9B171F4C-8A53-45A9-B3D9-0D8FAD88E292}" dt="2020-03-24T09:01:40.893" v="579" actId="20577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Kaplanová Michaela" userId="1590ff84-90b9-4411-ba1f-ac5765662339" providerId="ADAL" clId="{9B171F4C-8A53-45A9-B3D9-0D8FAD88E292}" dt="2020-03-23T18:42:45.413" v="339" actId="255"/>
          <ac:spMkLst>
            <pc:docMk/>
            <pc:sldMk cId="0" sldId="259"/>
            <ac:spMk id="5" creationId="{E7777F19-1B4A-48E2-AEF4-CD79FA9E28AA}"/>
          </ac:spMkLst>
        </pc:spChg>
        <pc:spChg chg="add del mod">
          <ac:chgData name="Kaplanová Michaela" userId="1590ff84-90b9-4411-ba1f-ac5765662339" providerId="ADAL" clId="{9B171F4C-8A53-45A9-B3D9-0D8FAD88E292}" dt="2020-03-23T16:23:44.007" v="234"/>
          <ac:spMkLst>
            <pc:docMk/>
            <pc:sldMk cId="0" sldId="259"/>
            <ac:spMk id="7" creationId="{AD620B6C-889D-4904-9CFE-FEEAB7CA4438}"/>
          </ac:spMkLst>
        </pc:spChg>
        <pc:spChg chg="add mod">
          <ac:chgData name="Kaplanová Michaela" userId="1590ff84-90b9-4411-ba1f-ac5765662339" providerId="ADAL" clId="{9B171F4C-8A53-45A9-B3D9-0D8FAD88E292}" dt="2020-03-24T09:01:31.600" v="573" actId="14100"/>
          <ac:spMkLst>
            <pc:docMk/>
            <pc:sldMk cId="0" sldId="259"/>
            <ac:spMk id="8" creationId="{C9C870CA-2187-464C-9352-048B2AAC28FE}"/>
          </ac:spMkLst>
        </pc:spChg>
        <pc:picChg chg="mod">
          <ac:chgData name="Kaplanová Michaela" userId="1590ff84-90b9-4411-ba1f-ac5765662339" providerId="ADAL" clId="{9B171F4C-8A53-45A9-B3D9-0D8FAD88E292}" dt="2020-03-24T09:01:37.397" v="574" actId="1076"/>
          <ac:picMkLst>
            <pc:docMk/>
            <pc:sldMk cId="0" sldId="259"/>
            <ac:picMk id="6" creationId="{00000000-0000-0000-0000-000000000000}"/>
          </ac:picMkLst>
        </pc:picChg>
      </pc:sldChg>
      <pc:sldChg chg="addSp delSp modSp">
        <pc:chgData name="Kaplanová Michaela" userId="1590ff84-90b9-4411-ba1f-ac5765662339" providerId="ADAL" clId="{9B171F4C-8A53-45A9-B3D9-0D8FAD88E292}" dt="2020-03-24T09:01:51.685" v="580" actId="1076"/>
        <pc:sldMkLst>
          <pc:docMk/>
          <pc:sldMk cId="0" sldId="260"/>
        </pc:sldMkLst>
        <pc:spChg chg="mod">
          <ac:chgData name="Kaplanová Michaela" userId="1590ff84-90b9-4411-ba1f-ac5765662339" providerId="ADAL" clId="{9B171F4C-8A53-45A9-B3D9-0D8FAD88E292}" dt="2020-03-23T18:46:54.340" v="388" actId="20577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Kaplanová Michaela" userId="1590ff84-90b9-4411-ba1f-ac5765662339" providerId="ADAL" clId="{9B171F4C-8A53-45A9-B3D9-0D8FAD88E292}" dt="2020-03-23T18:43:07.938" v="344" actId="20577"/>
          <ac:spMkLst>
            <pc:docMk/>
            <pc:sldMk cId="0" sldId="260"/>
            <ac:spMk id="5" creationId="{0E7E7512-B73C-42AC-A475-708133DF50BE}"/>
          </ac:spMkLst>
        </pc:spChg>
        <pc:spChg chg="add del mod">
          <ac:chgData name="Kaplanová Michaela" userId="1590ff84-90b9-4411-ba1f-ac5765662339" providerId="ADAL" clId="{9B171F4C-8A53-45A9-B3D9-0D8FAD88E292}" dt="2020-03-23T16:24:15.657" v="243" actId="767"/>
          <ac:spMkLst>
            <pc:docMk/>
            <pc:sldMk cId="0" sldId="260"/>
            <ac:spMk id="7" creationId="{0C6B2CB4-503B-4659-9503-34C043F7F242}"/>
          </ac:spMkLst>
        </pc:spChg>
        <pc:spChg chg="add mod">
          <ac:chgData name="Kaplanová Michaela" userId="1590ff84-90b9-4411-ba1f-ac5765662339" providerId="ADAL" clId="{9B171F4C-8A53-45A9-B3D9-0D8FAD88E292}" dt="2020-03-24T08:56:22.679" v="442" actId="1076"/>
          <ac:spMkLst>
            <pc:docMk/>
            <pc:sldMk cId="0" sldId="260"/>
            <ac:spMk id="8" creationId="{7483DF58-3A4D-4A70-83DA-1CFDBFEA2D01}"/>
          </ac:spMkLst>
        </pc:spChg>
        <pc:picChg chg="del">
          <ac:chgData name="Kaplanová Michaela" userId="1590ff84-90b9-4411-ba1f-ac5765662339" providerId="ADAL" clId="{9B171F4C-8A53-45A9-B3D9-0D8FAD88E292}" dt="2020-03-24T08:56:06.004" v="436"/>
          <ac:picMkLst>
            <pc:docMk/>
            <pc:sldMk cId="0" sldId="260"/>
            <ac:picMk id="6" creationId="{00000000-0000-0000-0000-000000000000}"/>
          </ac:picMkLst>
        </pc:picChg>
        <pc:picChg chg="add mod">
          <ac:chgData name="Kaplanová Michaela" userId="1590ff84-90b9-4411-ba1f-ac5765662339" providerId="ADAL" clId="{9B171F4C-8A53-45A9-B3D9-0D8FAD88E292}" dt="2020-03-24T09:01:51.685" v="580" actId="1076"/>
          <ac:picMkLst>
            <pc:docMk/>
            <pc:sldMk cId="0" sldId="260"/>
            <ac:picMk id="2050" creationId="{DDBEE58C-257D-4A1B-BF27-6FEA87E39210}"/>
          </ac:picMkLst>
        </pc:picChg>
      </pc:sldChg>
      <pc:sldChg chg="addSp delSp modSp">
        <pc:chgData name="Kaplanová Michaela" userId="1590ff84-90b9-4411-ba1f-ac5765662339" providerId="ADAL" clId="{9B171F4C-8A53-45A9-B3D9-0D8FAD88E292}" dt="2020-03-24T09:02:17.211" v="582" actId="1076"/>
        <pc:sldMkLst>
          <pc:docMk/>
          <pc:sldMk cId="0" sldId="261"/>
        </pc:sldMkLst>
        <pc:spChg chg="add mod">
          <ac:chgData name="Kaplanová Michaela" userId="1590ff84-90b9-4411-ba1f-ac5765662339" providerId="ADAL" clId="{9B171F4C-8A53-45A9-B3D9-0D8FAD88E292}" dt="2020-03-24T09:02:17.211" v="582" actId="1076"/>
          <ac:spMkLst>
            <pc:docMk/>
            <pc:sldMk cId="0" sldId="261"/>
            <ac:spMk id="7" creationId="{D26CEC95-F322-4196-8F63-4B25CD8A5754}"/>
          </ac:spMkLst>
        </pc:spChg>
        <pc:spChg chg="add mod">
          <ac:chgData name="Kaplanová Michaela" userId="1590ff84-90b9-4411-ba1f-ac5765662339" providerId="ADAL" clId="{9B171F4C-8A53-45A9-B3D9-0D8FAD88E292}" dt="2020-03-23T18:44:07.064" v="358" actId="20577"/>
          <ac:spMkLst>
            <pc:docMk/>
            <pc:sldMk cId="0" sldId="261"/>
            <ac:spMk id="8" creationId="{328CD19B-CF93-40E0-ACE4-E60B0C13682F}"/>
          </ac:spMkLst>
        </pc:spChg>
        <pc:picChg chg="del mod">
          <ac:chgData name="Kaplanová Michaela" userId="1590ff84-90b9-4411-ba1f-ac5765662339" providerId="ADAL" clId="{9B171F4C-8A53-45A9-B3D9-0D8FAD88E292}" dt="2020-03-24T08:57:53.336" v="451"/>
          <ac:picMkLst>
            <pc:docMk/>
            <pc:sldMk cId="0" sldId="261"/>
            <ac:picMk id="6" creationId="{00000000-0000-0000-0000-000000000000}"/>
          </ac:picMkLst>
        </pc:picChg>
        <pc:picChg chg="add mod">
          <ac:chgData name="Kaplanová Michaela" userId="1590ff84-90b9-4411-ba1f-ac5765662339" providerId="ADAL" clId="{9B171F4C-8A53-45A9-B3D9-0D8FAD88E292}" dt="2020-03-24T09:02:10.310" v="581" actId="1076"/>
          <ac:picMkLst>
            <pc:docMk/>
            <pc:sldMk cId="0" sldId="261"/>
            <ac:picMk id="3074" creationId="{F5FAF7AD-3A03-4652-9EBD-9F6D737E61F2}"/>
          </ac:picMkLst>
        </pc:picChg>
      </pc:sldChg>
      <pc:sldChg chg="modSp">
        <pc:chgData name="Kaplanová Michaela" userId="1590ff84-90b9-4411-ba1f-ac5765662339" providerId="ADAL" clId="{9B171F4C-8A53-45A9-B3D9-0D8FAD88E292}" dt="2020-03-24T09:00:38.459" v="567" actId="27636"/>
        <pc:sldMkLst>
          <pc:docMk/>
          <pc:sldMk cId="0" sldId="262"/>
        </pc:sldMkLst>
        <pc:spChg chg="mod">
          <ac:chgData name="Kaplanová Michaela" userId="1590ff84-90b9-4411-ba1f-ac5765662339" providerId="ADAL" clId="{9B171F4C-8A53-45A9-B3D9-0D8FAD88E292}" dt="2020-03-24T09:00:38.459" v="567" actId="27636"/>
          <ac:spMkLst>
            <pc:docMk/>
            <pc:sldMk cId="0" sldId="262"/>
            <ac:spMk id="3" creationId="{00000000-0000-0000-0000-000000000000}"/>
          </ac:spMkLst>
        </pc:spChg>
      </pc:sldChg>
      <pc:sldChg chg="addSp modSp add">
        <pc:chgData name="Kaplanová Michaela" userId="1590ff84-90b9-4411-ba1f-ac5765662339" providerId="ADAL" clId="{9B171F4C-8A53-45A9-B3D9-0D8FAD88E292}" dt="2020-03-23T16:16:05.894" v="124" actId="12"/>
        <pc:sldMkLst>
          <pc:docMk/>
          <pc:sldMk cId="1384615047" sldId="263"/>
        </pc:sldMkLst>
        <pc:spChg chg="mod">
          <ac:chgData name="Kaplanová Michaela" userId="1590ff84-90b9-4411-ba1f-ac5765662339" providerId="ADAL" clId="{9B171F4C-8A53-45A9-B3D9-0D8FAD88E292}" dt="2020-03-23T16:14:47.237" v="113" actId="20577"/>
          <ac:spMkLst>
            <pc:docMk/>
            <pc:sldMk cId="1384615047" sldId="263"/>
            <ac:spMk id="2" creationId="{F694FCB1-11A7-4B45-B29C-84782DB6618E}"/>
          </ac:spMkLst>
        </pc:spChg>
        <pc:spChg chg="add mod">
          <ac:chgData name="Kaplanová Michaela" userId="1590ff84-90b9-4411-ba1f-ac5765662339" providerId="ADAL" clId="{9B171F4C-8A53-45A9-B3D9-0D8FAD88E292}" dt="2020-03-23T16:16:05.894" v="124" actId="12"/>
          <ac:spMkLst>
            <pc:docMk/>
            <pc:sldMk cId="1384615047" sldId="263"/>
            <ac:spMk id="3" creationId="{1CE8FB13-14FB-42D2-86F1-DBBB0559A921}"/>
          </ac:spMkLst>
        </pc:spChg>
      </pc:sldChg>
      <pc:sldChg chg="addSp modSp add ord">
        <pc:chgData name="Kaplanová Michaela" userId="1590ff84-90b9-4411-ba1f-ac5765662339" providerId="ADAL" clId="{9B171F4C-8A53-45A9-B3D9-0D8FAD88E292}" dt="2020-03-23T16:27:24.309" v="266" actId="12"/>
        <pc:sldMkLst>
          <pc:docMk/>
          <pc:sldMk cId="327206665" sldId="264"/>
        </pc:sldMkLst>
        <pc:spChg chg="mod">
          <ac:chgData name="Kaplanová Michaela" userId="1590ff84-90b9-4411-ba1f-ac5765662339" providerId="ADAL" clId="{9B171F4C-8A53-45A9-B3D9-0D8FAD88E292}" dt="2020-03-23T16:26:23.882" v="253" actId="207"/>
          <ac:spMkLst>
            <pc:docMk/>
            <pc:sldMk cId="327206665" sldId="264"/>
            <ac:spMk id="2" creationId="{0BCE1202-188D-455D-98DE-22344FA92074}"/>
          </ac:spMkLst>
        </pc:spChg>
        <pc:spChg chg="add mod">
          <ac:chgData name="Kaplanová Michaela" userId="1590ff84-90b9-4411-ba1f-ac5765662339" providerId="ADAL" clId="{9B171F4C-8A53-45A9-B3D9-0D8FAD88E292}" dt="2020-03-23T16:27:24.309" v="266" actId="12"/>
          <ac:spMkLst>
            <pc:docMk/>
            <pc:sldMk cId="327206665" sldId="264"/>
            <ac:spMk id="3" creationId="{D0F24CF3-597C-4FC8-B335-D8F4FCFF15C7}"/>
          </ac:spMkLst>
        </pc:spChg>
      </pc:sldChg>
      <pc:sldChg chg="addSp modSp add">
        <pc:chgData name="Kaplanová Michaela" userId="1590ff84-90b9-4411-ba1f-ac5765662339" providerId="ADAL" clId="{9B171F4C-8A53-45A9-B3D9-0D8FAD88E292}" dt="2020-03-23T16:28:42.928" v="282" actId="20577"/>
        <pc:sldMkLst>
          <pc:docMk/>
          <pc:sldMk cId="3392530084" sldId="265"/>
        </pc:sldMkLst>
        <pc:spChg chg="mod">
          <ac:chgData name="Kaplanová Michaela" userId="1590ff84-90b9-4411-ba1f-ac5765662339" providerId="ADAL" clId="{9B171F4C-8A53-45A9-B3D9-0D8FAD88E292}" dt="2020-03-23T16:28:42.928" v="282" actId="20577"/>
          <ac:spMkLst>
            <pc:docMk/>
            <pc:sldMk cId="3392530084" sldId="265"/>
            <ac:spMk id="2" creationId="{D7AF5F43-EE5E-40DC-9E67-ED64DFC3028C}"/>
          </ac:spMkLst>
        </pc:spChg>
        <pc:spChg chg="add mod">
          <ac:chgData name="Kaplanová Michaela" userId="1590ff84-90b9-4411-ba1f-ac5765662339" providerId="ADAL" clId="{9B171F4C-8A53-45A9-B3D9-0D8FAD88E292}" dt="2020-03-23T16:28:28.440" v="277" actId="123"/>
          <ac:spMkLst>
            <pc:docMk/>
            <pc:sldMk cId="3392530084" sldId="265"/>
            <ac:spMk id="3" creationId="{011886DC-8FE9-45C6-B185-556D9E15FC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7CEF95-3732-4A16-AC71-DB07DC383E64}" type="datetimeFigureOut">
              <a:rPr lang="cs-CZ" smtClean="0"/>
              <a:pPr/>
              <a:t>17.06.2020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time-is-money-money-soothes-sleep-1339781/" TargetMode="External"/><Relationship Id="rId3" Type="http://schemas.openxmlformats.org/officeDocument/2006/relationships/hyperlink" Target="https://pixabay.com/photos/chicken-animal-bird-domestic-2924186/" TargetMode="External"/><Relationship Id="rId7" Type="http://schemas.openxmlformats.org/officeDocument/2006/relationships/hyperlink" Target="https://pixabay.com/photos/frog-pond-animal-water-frog-3869456/" TargetMode="External"/><Relationship Id="rId2" Type="http://schemas.openxmlformats.org/officeDocument/2006/relationships/hyperlink" Target="https://pixabay.com/photos/not-hear-not-see-do-not-speak-funny-34442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question-mark-question-faq-ask-1421013/" TargetMode="External"/><Relationship Id="rId5" Type="http://schemas.openxmlformats.org/officeDocument/2006/relationships/hyperlink" Target="https://pixabay.com/photos/fly-agaric-mushroom-468722/" TargetMode="External"/><Relationship Id="rId10" Type="http://schemas.openxmlformats.org/officeDocument/2006/relationships/image" Target="../media/image3.jpg"/><Relationship Id="rId4" Type="http://schemas.openxmlformats.org/officeDocument/2006/relationships/hyperlink" Target="https://pixabay.com/photos/sheep-box-funny-animal-soft-toy-1649212/" TargetMode="External"/><Relationship Id="rId9" Type="http://schemas.openxmlformats.org/officeDocument/2006/relationships/hyperlink" Target="https://cdn.pixabay.com/photo/2016/10/22/13/28/not-hear-1760750__48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9416" y="1519270"/>
            <a:ext cx="7025208" cy="99060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III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328830"/>
            <a:ext cx="6858000" cy="5334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LETEM ZVÍŘECÍM SVĚTEM</a:t>
            </a:r>
          </a:p>
          <a:p>
            <a:endParaRPr lang="cs-CZ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cdn.pixabay.com/photo/2016/10/22/13/28/not-hear-1760750_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4" y="154719"/>
            <a:ext cx="5129808" cy="34198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D3901DC-5C26-48F8-9C62-8733382E3871}"/>
              </a:ext>
            </a:extLst>
          </p:cNvPr>
          <p:cNvSpPr txBox="1"/>
          <p:nvPr/>
        </p:nvSpPr>
        <p:spPr>
          <a:xfrm>
            <a:off x="539552" y="3290500"/>
            <a:ext cx="423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[1]</a:t>
            </a:r>
            <a:endParaRPr lang="cs-CZ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66585C-5753-4FA4-9C93-FD4AD92FEBAE}"/>
              </a:ext>
            </a:extLst>
          </p:cNvPr>
          <p:cNvSpPr txBox="1"/>
          <p:nvPr/>
        </p:nvSpPr>
        <p:spPr>
          <a:xfrm>
            <a:off x="847941" y="5024802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Výukové programy jako efektivní prostředek propojování formálního a neformálního (zájmového) vzdělávání.</a:t>
            </a: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CZ.02.3.68/0.0/0.0/16.032/0008238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0FA487-B0D0-4DDB-800B-733567217818}"/>
              </a:ext>
            </a:extLst>
          </p:cNvPr>
          <p:cNvSpPr txBox="1"/>
          <p:nvPr/>
        </p:nvSpPr>
        <p:spPr>
          <a:xfrm>
            <a:off x="3275855" y="3896729"/>
            <a:ext cx="282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VARIANTA PRO </a:t>
            </a: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3. - 5. ROČNÍK ZŠ</a:t>
            </a:r>
          </a:p>
        </p:txBody>
      </p:sp>
      <p:pic>
        <p:nvPicPr>
          <p:cNvPr id="9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19C6557A-B0B1-4379-887F-3EA729E2B4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259" b="-9258"/>
          <a:stretch/>
        </p:blipFill>
        <p:spPr>
          <a:xfrm>
            <a:off x="2429872" y="5840037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– 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461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3700" dirty="0">
                <a:solidFill>
                  <a:srgbClr val="000000"/>
                </a:solidFill>
              </a:rPr>
              <a:t>[1] </a:t>
            </a:r>
            <a:r>
              <a:rPr lang="cs-CZ" sz="3700" dirty="0" err="1">
                <a:solidFill>
                  <a:srgbClr val="000000"/>
                </a:solidFill>
              </a:rPr>
              <a:t>Alexas_Fotos</a:t>
            </a:r>
            <a:r>
              <a:rPr lang="cs-CZ" sz="3700" dirty="0">
                <a:solidFill>
                  <a:srgbClr val="000000"/>
                </a:solidFill>
              </a:rPr>
              <a:t>. Pixabay.com: [online]. [cit. 2020-03-23]. Dostupný pod licencí Public </a:t>
            </a:r>
            <a:r>
              <a:rPr lang="cs-CZ" sz="3700" dirty="0" err="1">
                <a:solidFill>
                  <a:srgbClr val="000000"/>
                </a:solidFill>
              </a:rPr>
              <a:t>Domain</a:t>
            </a:r>
            <a:r>
              <a:rPr lang="cs-CZ" sz="3700" dirty="0">
                <a:solidFill>
                  <a:srgbClr val="000000"/>
                </a:solidFill>
              </a:rPr>
              <a:t> na WWW: </a:t>
            </a:r>
            <a:r>
              <a:rPr lang="cs-CZ" sz="3700" dirty="0">
                <a:solidFill>
                  <a:srgbClr val="000000"/>
                </a:solidFill>
                <a:hlinkClick r:id="rId2"/>
              </a:rPr>
              <a:t>https://pixabay.com/photos/not-hear-not-see-do-not-speak-funny-3444212/</a:t>
            </a:r>
            <a:endParaRPr lang="cs-CZ" sz="3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3700" dirty="0">
                <a:solidFill>
                  <a:srgbClr val="000000"/>
                </a:solidFill>
              </a:rPr>
              <a:t>[2] </a:t>
            </a:r>
            <a:r>
              <a:rPr lang="cs-CZ" sz="3700" dirty="0">
                <a:solidFill>
                  <a:srgbClr val="323D4F"/>
                </a:solidFill>
              </a:rPr>
              <a:t>Detonator. Pixabay.com: [online]. [cit. 2020-02-06]. Dostupný pod licencí Public </a:t>
            </a:r>
            <a:r>
              <a:rPr lang="cs-CZ" sz="3700" dirty="0" err="1">
                <a:solidFill>
                  <a:srgbClr val="323D4F"/>
                </a:solidFill>
              </a:rPr>
              <a:t>Domain</a:t>
            </a:r>
            <a:r>
              <a:rPr lang="cs-CZ" sz="3700" dirty="0">
                <a:solidFill>
                  <a:srgbClr val="323D4F"/>
                </a:solidFill>
              </a:rPr>
              <a:t> na WWW: </a:t>
            </a:r>
            <a:r>
              <a:rPr lang="cs-CZ" sz="3700" dirty="0">
                <a:solidFill>
                  <a:srgbClr val="323D4F"/>
                </a:solidFill>
                <a:hlinkClick r:id="rId3"/>
              </a:rPr>
              <a:t>https://pixabay.com/photos/chicken-animal-bird-domestic-2924186/</a:t>
            </a:r>
            <a:endParaRPr lang="cs-CZ" sz="3700" dirty="0">
              <a:solidFill>
                <a:srgbClr val="323D4F"/>
              </a:solidFill>
            </a:endParaRPr>
          </a:p>
          <a:p>
            <a:pPr marL="0" indent="0">
              <a:buNone/>
            </a:pPr>
            <a:r>
              <a:rPr lang="cs-CZ" sz="3700" dirty="0">
                <a:solidFill>
                  <a:srgbClr val="000000"/>
                </a:solidFill>
              </a:rPr>
              <a:t>[3] </a:t>
            </a:r>
            <a:r>
              <a:rPr lang="cs-CZ" sz="3700" dirty="0" err="1">
                <a:solidFill>
                  <a:srgbClr val="000000"/>
                </a:solidFill>
              </a:rPr>
              <a:t>Alexas_Fotos</a:t>
            </a:r>
            <a:r>
              <a:rPr lang="cs-CZ" sz="3700" dirty="0">
                <a:solidFill>
                  <a:srgbClr val="000000"/>
                </a:solidFill>
              </a:rPr>
              <a:t>. Pixabay.com: [online]. [cit. 2020-03-24]. Dostupný pod licencí Public </a:t>
            </a:r>
            <a:r>
              <a:rPr lang="cs-CZ" sz="3700" dirty="0" err="1">
                <a:solidFill>
                  <a:srgbClr val="000000"/>
                </a:solidFill>
              </a:rPr>
              <a:t>Domain</a:t>
            </a:r>
            <a:r>
              <a:rPr lang="cs-CZ" sz="3700" dirty="0">
                <a:solidFill>
                  <a:srgbClr val="000000"/>
                </a:solidFill>
              </a:rPr>
              <a:t> na WWW: </a:t>
            </a:r>
            <a:r>
              <a:rPr lang="cs-CZ" sz="3700" dirty="0">
                <a:solidFill>
                  <a:srgbClr val="000000"/>
                </a:solidFill>
                <a:hlinkClick r:id="rId4"/>
              </a:rPr>
              <a:t>https://pixabay.com/photos/sheep-box-funny-animal-soft-toy-1649212/</a:t>
            </a:r>
            <a:endParaRPr lang="cs-CZ" sz="3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3700" dirty="0">
                <a:solidFill>
                  <a:srgbClr val="000000"/>
                </a:solidFill>
              </a:rPr>
              <a:t>[4] LoggaWiggler. Pixabay.com: [online]. [cit. 2020-03-23]. Dostupný pod licencí Public </a:t>
            </a:r>
            <a:r>
              <a:rPr lang="cs-CZ" sz="3700" dirty="0" err="1">
                <a:solidFill>
                  <a:srgbClr val="000000"/>
                </a:solidFill>
              </a:rPr>
              <a:t>Domain</a:t>
            </a:r>
            <a:r>
              <a:rPr lang="cs-CZ" sz="3700" dirty="0">
                <a:solidFill>
                  <a:srgbClr val="000000"/>
                </a:solidFill>
              </a:rPr>
              <a:t> na WWW: </a:t>
            </a:r>
            <a:r>
              <a:rPr lang="cs-CZ" sz="3700" dirty="0">
                <a:solidFill>
                  <a:srgbClr val="000000"/>
                </a:solidFill>
                <a:hlinkClick r:id="rId5"/>
              </a:rPr>
              <a:t>https://pixabay.com/photos/fly-agaric-mushroom-468722/</a:t>
            </a:r>
            <a:endParaRPr lang="cs-CZ" sz="3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3700" dirty="0">
                <a:solidFill>
                  <a:srgbClr val="000000"/>
                </a:solidFill>
              </a:rPr>
              <a:t>[5] Maklay62. Pixabay.com: [online]. [cit. 2020-02-06]. Dostupný pod licencí Public </a:t>
            </a:r>
            <a:r>
              <a:rPr lang="cs-CZ" sz="3700" dirty="0" err="1">
                <a:solidFill>
                  <a:srgbClr val="000000"/>
                </a:solidFill>
              </a:rPr>
              <a:t>Domain</a:t>
            </a:r>
            <a:r>
              <a:rPr lang="cs-CZ" sz="3700" dirty="0">
                <a:solidFill>
                  <a:srgbClr val="000000"/>
                </a:solidFill>
              </a:rPr>
              <a:t> na WWW: </a:t>
            </a:r>
            <a:r>
              <a:rPr lang="cs-CZ" sz="3700" dirty="0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https://pixabay.com/illustrations/question-mark-question-faq-ask-1421013/</a:t>
            </a:r>
            <a:endParaRPr lang="cs-CZ" sz="3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3700" dirty="0">
                <a:solidFill>
                  <a:srgbClr val="000000"/>
                </a:solidFill>
              </a:rPr>
              <a:t>[6] </a:t>
            </a:r>
            <a:r>
              <a:rPr lang="cs-CZ" sz="3700" dirty="0">
                <a:solidFill>
                  <a:srgbClr val="323D4F"/>
                </a:solidFill>
              </a:rPr>
              <a:t>Detonator. Pixabay.com: [online]. [cit. 2020-02-06]. Dostupný pod licencí Public </a:t>
            </a:r>
            <a:r>
              <a:rPr lang="cs-CZ" sz="3700" dirty="0" err="1">
                <a:solidFill>
                  <a:srgbClr val="323D4F"/>
                </a:solidFill>
              </a:rPr>
              <a:t>Domain</a:t>
            </a:r>
            <a:r>
              <a:rPr lang="cs-CZ" sz="3700" dirty="0">
                <a:solidFill>
                  <a:srgbClr val="323D4F"/>
                </a:solidFill>
              </a:rPr>
              <a:t> na WWW: </a:t>
            </a:r>
            <a:r>
              <a:rPr lang="cs-CZ" sz="3700" dirty="0">
                <a:solidFill>
                  <a:srgbClr val="323D4F"/>
                </a:solidFill>
                <a:hlinkClick r:id="rId3"/>
              </a:rPr>
              <a:t>https://pixabay.com/photos/chicken-animal-bird-domestic-2924186/</a:t>
            </a:r>
            <a:endParaRPr lang="cs-CZ" sz="3700" dirty="0">
              <a:solidFill>
                <a:srgbClr val="323D4F"/>
              </a:solidFill>
            </a:endParaRPr>
          </a:p>
          <a:p>
            <a:pPr marL="0" indent="0">
              <a:buNone/>
            </a:pPr>
            <a:r>
              <a:rPr lang="cs-CZ" sz="3700" dirty="0">
                <a:solidFill>
                  <a:srgbClr val="000000"/>
                </a:solidFill>
              </a:rPr>
              <a:t>[7] </a:t>
            </a:r>
            <a:r>
              <a:rPr lang="cs-CZ" sz="3700" dirty="0" err="1">
                <a:solidFill>
                  <a:srgbClr val="000000"/>
                </a:solidFill>
              </a:rPr>
              <a:t>Alexas_Fotos</a:t>
            </a:r>
            <a:r>
              <a:rPr lang="cs-CZ" sz="3700" dirty="0">
                <a:solidFill>
                  <a:srgbClr val="000000"/>
                </a:solidFill>
              </a:rPr>
              <a:t>. Pixabay.com: [online]. [cit. 2020-03-24]. Dostupný pod licencí Public </a:t>
            </a:r>
            <a:r>
              <a:rPr lang="cs-CZ" sz="3700" dirty="0" err="1">
                <a:solidFill>
                  <a:srgbClr val="000000"/>
                </a:solidFill>
              </a:rPr>
              <a:t>Domain</a:t>
            </a:r>
            <a:r>
              <a:rPr lang="cs-CZ" sz="3700" dirty="0">
                <a:solidFill>
                  <a:srgbClr val="000000"/>
                </a:solidFill>
              </a:rPr>
              <a:t> na WWW: </a:t>
            </a:r>
            <a:r>
              <a:rPr lang="cs-CZ" sz="3700" dirty="0">
                <a:solidFill>
                  <a:srgbClr val="000000"/>
                </a:solidFill>
                <a:hlinkClick r:id="rId7"/>
              </a:rPr>
              <a:t>https://pixabay.com/photos/frog-pond-animal-water-frog-3869456/</a:t>
            </a:r>
            <a:endParaRPr lang="cs-CZ" sz="3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3700" dirty="0">
                <a:solidFill>
                  <a:srgbClr val="000000"/>
                </a:solidFill>
              </a:rPr>
              <a:t>[8] </a:t>
            </a:r>
            <a:r>
              <a:rPr lang="cs-CZ" sz="3700" dirty="0" err="1">
                <a:solidFill>
                  <a:srgbClr val="000000"/>
                </a:solidFill>
              </a:rPr>
              <a:t>Alexas_Fotos</a:t>
            </a:r>
            <a:r>
              <a:rPr lang="cs-CZ" sz="3700" dirty="0">
                <a:solidFill>
                  <a:srgbClr val="000000"/>
                </a:solidFill>
              </a:rPr>
              <a:t>. Pixabay.com: [online]. [cit. 2020-03-24]. Dostupný pod licencí Public </a:t>
            </a:r>
            <a:r>
              <a:rPr lang="cs-CZ" sz="3700" dirty="0" err="1">
                <a:solidFill>
                  <a:srgbClr val="000000"/>
                </a:solidFill>
              </a:rPr>
              <a:t>Domain</a:t>
            </a:r>
            <a:r>
              <a:rPr lang="cs-CZ" sz="3700" dirty="0">
                <a:solidFill>
                  <a:srgbClr val="000000"/>
                </a:solidFill>
              </a:rPr>
              <a:t> na WWW: </a:t>
            </a:r>
            <a:r>
              <a:rPr lang="cs-CZ" sz="3700" dirty="0">
                <a:solidFill>
                  <a:srgbClr val="000000"/>
                </a:solidFill>
                <a:hlinkClick r:id="rId8"/>
              </a:rPr>
              <a:t>https://pixabay.com/photos/time-is-money-money-soothes-sleep-1339781/</a:t>
            </a:r>
            <a:endParaRPr lang="cs-CZ" sz="3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3700" dirty="0">
                <a:solidFill>
                  <a:srgbClr val="000000"/>
                </a:solidFill>
              </a:rPr>
              <a:t>[9] Maklay62. Pixabay.com: [online]. [cit. 2020-02-06]. Dostupný pod licencí Public </a:t>
            </a:r>
            <a:r>
              <a:rPr lang="cs-CZ" sz="3700" dirty="0" err="1">
                <a:solidFill>
                  <a:srgbClr val="000000"/>
                </a:solidFill>
              </a:rPr>
              <a:t>Domain</a:t>
            </a:r>
            <a:r>
              <a:rPr lang="cs-CZ" sz="3700" dirty="0">
                <a:solidFill>
                  <a:srgbClr val="000000"/>
                </a:solidFill>
              </a:rPr>
              <a:t> na WWW: </a:t>
            </a:r>
            <a:r>
              <a:rPr lang="cs-CZ" sz="3700" dirty="0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https://pixabay.com/illustrations/question-mark-question-faq-ask-1421013/</a:t>
            </a:r>
            <a:endParaRPr lang="cs-CZ" sz="3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3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4800" dirty="0">
                <a:solidFill>
                  <a:srgbClr val="000000"/>
                </a:solidFill>
              </a:rPr>
              <a:t> </a:t>
            </a:r>
            <a:r>
              <a:rPr lang="cs-CZ" sz="4800" dirty="0"/>
              <a:t>Maklay62. Pixabay.com: [online]. [cit. 2020-02-06]. Dostupný pod licencí Public Doma</a:t>
            </a:r>
            <a:endParaRPr lang="cs-CZ" dirty="0">
              <a:solidFill>
                <a:srgbClr val="92D050"/>
              </a:solid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>
              <a:buNone/>
            </a:pPr>
            <a:endParaRPr lang="cs-CZ" dirty="0">
              <a:solidFill>
                <a:schemeClr val="accent1"/>
              </a:solidFill>
            </a:endParaRPr>
          </a:p>
          <a:p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CD293F59-0664-458F-9150-51E1C7684D6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9259" b="-9258"/>
          <a:stretch/>
        </p:blipFill>
        <p:spPr>
          <a:xfrm>
            <a:off x="2429872" y="5840037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4FCB1-11A7-4B45-B29C-84782DB6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TVŮRCI PROGRAMU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E8FB13-14FB-42D2-86F1-DBBB0559A921}"/>
              </a:ext>
            </a:extLst>
          </p:cNvPr>
          <p:cNvSpPr txBox="1"/>
          <p:nvPr/>
        </p:nvSpPr>
        <p:spPr>
          <a:xfrm>
            <a:off x="683568" y="1988840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rgbClr val="000000"/>
                </a:solidFill>
              </a:rPr>
              <a:t>Mgr. Petra Libovická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rgbClr val="000000"/>
                </a:solidFill>
              </a:rPr>
              <a:t>Mgr. Veronika Pláničková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rgbClr val="000000"/>
                </a:solidFill>
              </a:rPr>
              <a:t>Mgr. Lenka Geringová</a:t>
            </a:r>
          </a:p>
          <a:p>
            <a:endParaRPr lang="cs-CZ" dirty="0"/>
          </a:p>
        </p:txBody>
      </p:sp>
      <p:pic>
        <p:nvPicPr>
          <p:cNvPr id="4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2BC9B9E5-5D6D-4118-A866-B58A433333A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259" b="-9258"/>
          <a:stretch/>
        </p:blipFill>
        <p:spPr>
          <a:xfrm>
            <a:off x="2411760" y="5877272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61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– LETEM ZVÍŘECÍM SVĚTEM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ZVÍŘATA CHOVANÁ NA FARMĚ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ZVÍŘATA ŽIJÍCÍ V LESE A JEHO OKOLÍ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ZVÍŘATA ŽIJICÍ V RYBNÍKU A JEHO OKOLÍ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EXOTICKÁ ZVÍŘATA CHOVANÁ V DOMÁCÍCH PODMÍNKÁCH</a:t>
            </a:r>
          </a:p>
          <a:p>
            <a:endParaRPr lang="cs-CZ" dirty="0"/>
          </a:p>
        </p:txBody>
      </p:sp>
      <p:pic>
        <p:nvPicPr>
          <p:cNvPr id="4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340FEDD2-BA6D-4025-8B67-4FCE553910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259" b="-9258"/>
          <a:stretch/>
        </p:blipFill>
        <p:spPr>
          <a:xfrm>
            <a:off x="2429872" y="5840037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- FARMA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5378152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Budeme hovořit o zvířatech, která se chovají na farmě. </a:t>
            </a:r>
          </a:p>
          <a:p>
            <a:r>
              <a:rPr lang="cs-CZ" dirty="0">
                <a:solidFill>
                  <a:schemeClr val="accent1"/>
                </a:solidFill>
              </a:rPr>
              <a:t>Seznámíme se s prací farmáře.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          KOLIKA LET SE MŮŽE DOŽÍT OVCE?</a:t>
            </a:r>
          </a:p>
          <a:p>
            <a:endParaRPr lang="cs-CZ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Dozvíš se to v prvním bloku p</a:t>
            </a:r>
          </a:p>
          <a:p>
            <a:pPr>
              <a:buNone/>
            </a:pPr>
            <a:r>
              <a:rPr lang="cs-CZ" sz="2000" dirty="0">
                <a:solidFill>
                  <a:schemeClr val="accent3">
                    <a:lumMod val="75000"/>
                  </a:schemeClr>
                </a:solidFill>
              </a:rPr>
              <a:t>			Dozvíš se v prvním bloku.</a:t>
            </a:r>
          </a:p>
        </p:txBody>
      </p:sp>
      <p:pic>
        <p:nvPicPr>
          <p:cNvPr id="4" name="Obrázek 3" descr="Otazní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1432584" cy="148478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F13B2CD-D142-453C-9E9D-F504DA24FCB6}"/>
              </a:ext>
            </a:extLst>
          </p:cNvPr>
          <p:cNvSpPr txBox="1"/>
          <p:nvPr/>
        </p:nvSpPr>
        <p:spPr>
          <a:xfrm>
            <a:off x="1282490" y="4049688"/>
            <a:ext cx="402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[2] </a:t>
            </a:r>
          </a:p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31913B4-2A78-48D0-8267-8DC59DBFFAE6}"/>
              </a:ext>
            </a:extLst>
          </p:cNvPr>
          <p:cNvSpPr txBox="1"/>
          <p:nvPr/>
        </p:nvSpPr>
        <p:spPr>
          <a:xfrm>
            <a:off x="8264614" y="5662133"/>
            <a:ext cx="396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[3] </a:t>
            </a:r>
          </a:p>
          <a:p>
            <a:endParaRPr lang="cs-CZ" dirty="0"/>
          </a:p>
        </p:txBody>
      </p:sp>
      <p:pic>
        <p:nvPicPr>
          <p:cNvPr id="1026" name="Picture 2" descr="Ovce, Box, Legrační, Zvíře, Plyšová Hračka">
            <a:extLst>
              <a:ext uri="{FF2B5EF4-FFF2-40B4-BE49-F238E27FC236}">
                <a16:creationId xmlns:a16="http://schemas.microsoft.com/office/drawing/2014/main" id="{B432CE97-8BBB-4ADC-A38E-8D0EC119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62" y="3569169"/>
            <a:ext cx="3147817" cy="20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754B2D8A-5B58-4F08-9411-84DBA9DFC7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259" b="-9258"/>
          <a:stretch/>
        </p:blipFill>
        <p:spPr>
          <a:xfrm>
            <a:off x="2429872" y="5840037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- 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9803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Seznámíme se se zvířaty žijícími v lese a jeho okolí.</a:t>
            </a:r>
          </a:p>
          <a:p>
            <a:r>
              <a:rPr lang="cs-CZ" dirty="0">
                <a:solidFill>
                  <a:schemeClr val="accent1"/>
                </a:solidFill>
              </a:rPr>
              <a:t>Dozvíme se o aktivitách myslivce.</a:t>
            </a:r>
          </a:p>
          <a:p>
            <a:pPr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UHODNEŠ, ČEMU MYSLIVEC </a:t>
            </a:r>
          </a:p>
          <a:p>
            <a:pPr algn="ctr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ŘÍKÁ MORDA?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				     Prozradíme v druhém bloku.	</a:t>
            </a:r>
            <a:r>
              <a:rPr lang="cs-CZ" sz="2000" dirty="0"/>
              <a:t>	Zjistíš to v druhém bloku programu.</a:t>
            </a:r>
          </a:p>
        </p:txBody>
      </p:sp>
      <p:pic>
        <p:nvPicPr>
          <p:cNvPr id="4" name="Obrázek 3" descr="question-mark-1421013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492896"/>
            <a:ext cx="1945341" cy="2016224"/>
          </a:xfrm>
          <a:prstGeom prst="rect">
            <a:avLst/>
          </a:prstGeom>
        </p:spPr>
      </p:pic>
      <p:pic>
        <p:nvPicPr>
          <p:cNvPr id="6" name="Obrázek 5" descr="kermit v l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792" y="3078615"/>
            <a:ext cx="2831048" cy="21232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7777F19-1B4A-48E2-AEF4-CD79FA9E28AA}"/>
              </a:ext>
            </a:extLst>
          </p:cNvPr>
          <p:cNvSpPr txBox="1"/>
          <p:nvPr/>
        </p:nvSpPr>
        <p:spPr>
          <a:xfrm>
            <a:off x="7452320" y="4509120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[5] 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9C870CA-2187-464C-9352-048B2AAC28FE}"/>
              </a:ext>
            </a:extLst>
          </p:cNvPr>
          <p:cNvSpPr txBox="1"/>
          <p:nvPr/>
        </p:nvSpPr>
        <p:spPr>
          <a:xfrm>
            <a:off x="2915816" y="5209680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[4] </a:t>
            </a:r>
          </a:p>
          <a:p>
            <a:endParaRPr lang="cs-CZ" dirty="0"/>
          </a:p>
        </p:txBody>
      </p:sp>
      <p:pic>
        <p:nvPicPr>
          <p:cNvPr id="9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6E2D3B04-E3A2-4444-B982-F3CA2B3D19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259" b="-9258"/>
          <a:stretch/>
        </p:blipFill>
        <p:spPr>
          <a:xfrm>
            <a:off x="2429872" y="5840037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- RYBNÍK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Budeme mluvit o zvířatech, která žijí v rybníce a </a:t>
            </a:r>
          </a:p>
          <a:p>
            <a:pPr>
              <a:buNone/>
            </a:pPr>
            <a:r>
              <a:rPr lang="cs-CZ" dirty="0">
                <a:solidFill>
                  <a:schemeClr val="accent1"/>
                </a:solidFill>
              </a:rPr>
              <a:t>   v jeho okolí.</a:t>
            </a:r>
          </a:p>
          <a:p>
            <a:r>
              <a:rPr lang="cs-CZ" dirty="0">
                <a:solidFill>
                  <a:schemeClr val="accent1"/>
                </a:solidFill>
              </a:rPr>
              <a:t>Seznámí se s činnostmi rybáře u rybníka.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			K ČEMU RYBÁŘ </a:t>
            </a:r>
          </a:p>
          <a:p>
            <a:pPr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		   POTŘEBUJE POLICAJTA?</a:t>
            </a:r>
            <a:endParaRPr lang="cs-CZ" dirty="0"/>
          </a:p>
          <a:p>
            <a:pPr algn="ctr"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			Dozvíš se ve třetím bloku.</a:t>
            </a:r>
          </a:p>
        </p:txBody>
      </p:sp>
      <p:pic>
        <p:nvPicPr>
          <p:cNvPr id="4" name="Obrázek 3" descr="Otazní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1440160" cy="149263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E7E7512-B73C-42AC-A475-708133DF50BE}"/>
              </a:ext>
            </a:extLst>
          </p:cNvPr>
          <p:cNvSpPr txBox="1"/>
          <p:nvPr/>
        </p:nvSpPr>
        <p:spPr>
          <a:xfrm>
            <a:off x="1115616" y="4273563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[6] </a:t>
            </a:r>
          </a:p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483DF58-3A4D-4A70-83DA-1CFDBFEA2D01}"/>
              </a:ext>
            </a:extLst>
          </p:cNvPr>
          <p:cNvSpPr/>
          <p:nvPr/>
        </p:nvSpPr>
        <p:spPr>
          <a:xfrm>
            <a:off x="8365426" y="5821698"/>
            <a:ext cx="417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[7] </a:t>
            </a:r>
          </a:p>
        </p:txBody>
      </p:sp>
      <p:pic>
        <p:nvPicPr>
          <p:cNvPr id="2050" name="Picture 2" descr="Žába, Rybník, Zvíře, Vodní Žába, Frog Rybník, Vysoká">
            <a:extLst>
              <a:ext uri="{FF2B5EF4-FFF2-40B4-BE49-F238E27FC236}">
                <a16:creationId xmlns:a16="http://schemas.microsoft.com/office/drawing/2014/main" id="{DDBEE58C-257D-4A1B-BF27-6FEA87E3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76" y="3935714"/>
            <a:ext cx="3282124" cy="188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– CHOVATELSKÁ STANICE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3008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Seznámíme se s exotickými zvířaty, která se mohou chovat v domácích podmínkách.</a:t>
            </a:r>
          </a:p>
          <a:p>
            <a:r>
              <a:rPr lang="cs-CZ" dirty="0">
                <a:solidFill>
                  <a:schemeClr val="accent1"/>
                </a:solidFill>
              </a:rPr>
              <a:t>Budeme si povídat o pravidlech chovu těchto zvířat. </a:t>
            </a:r>
            <a:endParaRPr lang="cs-CZ" dirty="0"/>
          </a:p>
          <a:p>
            <a:pPr algn="ctr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KOLIK MLÁĎAT MŮŽE MÍT </a:t>
            </a:r>
          </a:p>
          <a:p>
            <a:pPr algn="ctr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KŘEČEK DŽUNGARSKÝ? 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r">
              <a:buNone/>
            </a:pP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Zjistíš ve čtvrtém bloku. 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</p:txBody>
      </p:sp>
      <p:pic>
        <p:nvPicPr>
          <p:cNvPr id="4" name="Obrázek 3" descr="question-mark-1421013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780928"/>
            <a:ext cx="1730724" cy="179378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26CEC95-F322-4196-8F63-4B25CD8A5754}"/>
              </a:ext>
            </a:extLst>
          </p:cNvPr>
          <p:cNvSpPr txBox="1"/>
          <p:nvPr/>
        </p:nvSpPr>
        <p:spPr>
          <a:xfrm>
            <a:off x="468851" y="5613355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[8] 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28CD19B-CF93-40E0-ACE4-E60B0C13682F}"/>
              </a:ext>
            </a:extLst>
          </p:cNvPr>
          <p:cNvSpPr txBox="1"/>
          <p:nvPr/>
        </p:nvSpPr>
        <p:spPr>
          <a:xfrm>
            <a:off x="8186650" y="4373915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[9] </a:t>
            </a:r>
          </a:p>
          <a:p>
            <a:endParaRPr lang="cs-CZ" dirty="0"/>
          </a:p>
        </p:txBody>
      </p:sp>
      <p:pic>
        <p:nvPicPr>
          <p:cNvPr id="3074" name="Picture 2" descr="Čas Jsou Peníze, Zklidňuje Peníze, Spánek, Peníze Haldy">
            <a:extLst>
              <a:ext uri="{FF2B5EF4-FFF2-40B4-BE49-F238E27FC236}">
                <a16:creationId xmlns:a16="http://schemas.microsoft.com/office/drawing/2014/main" id="{F5FAF7AD-3A03-4652-9EBD-9F6D737E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" y="3578622"/>
            <a:ext cx="4499992" cy="19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78E4CD01-6BFA-4940-A696-D05A582656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259" b="-9258"/>
          <a:stretch/>
        </p:blipFill>
        <p:spPr>
          <a:xfrm>
            <a:off x="2429872" y="5840037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E1202-188D-455D-98DE-22344FA9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KOMPETENCE ROZVÍJENÉ V PROGRAMU: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F24CF3-597C-4FC8-B335-D8F4FCFF15C7}"/>
              </a:ext>
            </a:extLst>
          </p:cNvPr>
          <p:cNvSpPr txBox="1"/>
          <p:nvPr/>
        </p:nvSpPr>
        <p:spPr>
          <a:xfrm>
            <a:off x="683568" y="1844824"/>
            <a:ext cx="71287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</a:rPr>
              <a:t>Komunikace v mateřském jazyce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</a:rPr>
              <a:t>Schopnost učit se</a:t>
            </a:r>
          </a:p>
          <a:p>
            <a:endParaRPr lang="cs-CZ" dirty="0"/>
          </a:p>
        </p:txBody>
      </p:sp>
      <p:pic>
        <p:nvPicPr>
          <p:cNvPr id="4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B86BF2FB-EA7B-4C85-99D1-23BF4BB1B1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259" b="-9258"/>
          <a:stretch/>
        </p:blipFill>
        <p:spPr>
          <a:xfrm>
            <a:off x="2429872" y="5840037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0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F5F43-EE5E-40DC-9E67-ED64DFC3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CÍL: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11886DC-8FE9-45C6-B185-556D9E15FCB9}"/>
              </a:ext>
            </a:extLst>
          </p:cNvPr>
          <p:cNvSpPr txBox="1"/>
          <p:nvPr/>
        </p:nvSpPr>
        <p:spPr>
          <a:xfrm>
            <a:off x="457200" y="1143000"/>
            <a:ext cx="80032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Doplňování školních znalostí, praktické ověření teoretických znalostí.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Získání všeobecných vědomostí o ochraně přírody a seznámení se s vlivy působení člověka na životní prostředí.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Umožnění přímého kontaktu se živými zvířaty, rozvoj dovedností při péči o ně.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Návrat k tradicím, uvědomění si principů a zákonů přírody, aktivní zapojení dětí do ochrany přírody a ŽP,  a to hlavně ve svém nejbližším okolí.</a:t>
            </a:r>
          </a:p>
          <a:p>
            <a:endParaRPr lang="cs-CZ" dirty="0"/>
          </a:p>
        </p:txBody>
      </p:sp>
      <p:pic>
        <p:nvPicPr>
          <p:cNvPr id="4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81DF81FB-E872-46AA-B015-E7DFA6497B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259" b="-9258"/>
          <a:stretch/>
        </p:blipFill>
        <p:spPr>
          <a:xfrm>
            <a:off x="2429872" y="5840037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530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Vlastní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B050"/>
      </a:accent1>
      <a:accent2>
        <a:srgbClr val="92D050"/>
      </a:accent2>
      <a:accent3>
        <a:srgbClr val="92D050"/>
      </a:accent3>
      <a:accent4>
        <a:srgbClr val="00B050"/>
      </a:accent4>
      <a:accent5>
        <a:srgbClr val="00B050"/>
      </a:accent5>
      <a:accent6>
        <a:srgbClr val="00B050"/>
      </a:accent6>
      <a:hlink>
        <a:srgbClr val="92D050"/>
      </a:hlink>
      <a:folHlink>
        <a:srgbClr val="00B05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714</Words>
  <Application>Microsoft Office PowerPoint</Application>
  <PresentationFormat>Předvádění na obrazovce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Gill Sans MT</vt:lpstr>
      <vt:lpstr>Wingdings</vt:lpstr>
      <vt:lpstr>Wingdings 3</vt:lpstr>
      <vt:lpstr>Původ</vt:lpstr>
      <vt:lpstr>SVĚT ZVÍŘAT III</vt:lpstr>
      <vt:lpstr>TVŮRCI PROGRAMU</vt:lpstr>
      <vt:lpstr>SVĚT ZVÍŘAT – LETEM ZVÍŘECÍM SVĚTEM</vt:lpstr>
      <vt:lpstr>SVĚT ZVÍŘAT - FARMA</vt:lpstr>
      <vt:lpstr>SVĚT ZVÍŘAT - LES</vt:lpstr>
      <vt:lpstr>SVĚT ZVÍŘAT - RYBNÍK</vt:lpstr>
      <vt:lpstr>SVĚT ZVÍŘAT – CHOVATELSKÁ STANICE</vt:lpstr>
      <vt:lpstr>KOMPETENCE ROZVÍJENÉ V PROGRAMU:</vt:lpstr>
      <vt:lpstr>CÍL:</vt:lpstr>
      <vt:lpstr>SVĚT ZVÍŘAT – 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 ZVÍŘAT</dc:title>
  <dc:creator>Veronika Planickova</dc:creator>
  <cp:lastModifiedBy>Kaplanová Michaela</cp:lastModifiedBy>
  <cp:revision>21</cp:revision>
  <dcterms:created xsi:type="dcterms:W3CDTF">2020-01-09T21:12:51Z</dcterms:created>
  <dcterms:modified xsi:type="dcterms:W3CDTF">2020-06-17T06:46:49Z</dcterms:modified>
</cp:coreProperties>
</file>