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2" r:id="rId7"/>
    <p:sldId id="263" r:id="rId8"/>
    <p:sldId id="267" r:id="rId9"/>
    <p:sldId id="26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planová Michaela" userId="1590ff84-90b9-4411-ba1f-ac5765662339" providerId="ADAL" clId="{692B3459-C2B2-487D-B81D-8221B2D115A7}"/>
    <pc:docChg chg="custSel modSld">
      <pc:chgData name="Kaplanová Michaela" userId="1590ff84-90b9-4411-ba1f-ac5765662339" providerId="ADAL" clId="{692B3459-C2B2-487D-B81D-8221B2D115A7}" dt="2020-06-30T07:20:28.850" v="138" actId="1076"/>
      <pc:docMkLst>
        <pc:docMk/>
      </pc:docMkLst>
      <pc:sldChg chg="addSp delSp modSp mod">
        <pc:chgData name="Kaplanová Michaela" userId="1590ff84-90b9-4411-ba1f-ac5765662339" providerId="ADAL" clId="{692B3459-C2B2-487D-B81D-8221B2D115A7}" dt="2020-06-17T06:23:02.382" v="23" actId="1076"/>
        <pc:sldMkLst>
          <pc:docMk/>
          <pc:sldMk cId="3485918475" sldId="256"/>
        </pc:sldMkLst>
        <pc:spChg chg="mod">
          <ac:chgData name="Kaplanová Michaela" userId="1590ff84-90b9-4411-ba1f-ac5765662339" providerId="ADAL" clId="{692B3459-C2B2-487D-B81D-8221B2D115A7}" dt="2020-06-17T06:22:13.203" v="19" actId="20577"/>
          <ac:spMkLst>
            <pc:docMk/>
            <pc:sldMk cId="3485918475" sldId="256"/>
            <ac:spMk id="16" creationId="{00000000-0000-0000-0000-000000000000}"/>
          </ac:spMkLst>
        </pc:spChg>
        <pc:picChg chg="add mod">
          <ac:chgData name="Kaplanová Michaela" userId="1590ff84-90b9-4411-ba1f-ac5765662339" providerId="ADAL" clId="{692B3459-C2B2-487D-B81D-8221B2D115A7}" dt="2020-06-17T06:23:02.382" v="23" actId="1076"/>
          <ac:picMkLst>
            <pc:docMk/>
            <pc:sldMk cId="3485918475" sldId="256"/>
            <ac:picMk id="6" creationId="{C8B1BAB1-EBD1-458E-A208-A804079EC844}"/>
          </ac:picMkLst>
        </pc:picChg>
        <pc:picChg chg="del mod">
          <ac:chgData name="Kaplanová Michaela" userId="1590ff84-90b9-4411-ba1f-ac5765662339" providerId="ADAL" clId="{692B3459-C2B2-487D-B81D-8221B2D115A7}" dt="2020-06-17T06:22:30.450" v="21" actId="21"/>
          <ac:picMkLst>
            <pc:docMk/>
            <pc:sldMk cId="3485918475" sldId="256"/>
            <ac:picMk id="18" creationId="{C6048696-A6B2-41F6-9638-CC1D5F2C49C3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3:33.638" v="35" actId="1076"/>
        <pc:sldMkLst>
          <pc:docMk/>
          <pc:sldMk cId="3082809746" sldId="257"/>
        </pc:sldMkLst>
        <pc:spChg chg="mod">
          <ac:chgData name="Kaplanová Michaela" userId="1590ff84-90b9-4411-ba1f-ac5765662339" providerId="ADAL" clId="{692B3459-C2B2-487D-B81D-8221B2D115A7}" dt="2020-06-17T06:23:27.809" v="33" actId="14100"/>
          <ac:spMkLst>
            <pc:docMk/>
            <pc:sldMk cId="3082809746" sldId="257"/>
            <ac:spMk id="3" creationId="{00000000-0000-0000-0000-000000000000}"/>
          </ac:spMkLst>
        </pc:spChg>
        <pc:picChg chg="add mod">
          <ac:chgData name="Kaplanová Michaela" userId="1590ff84-90b9-4411-ba1f-ac5765662339" providerId="ADAL" clId="{692B3459-C2B2-487D-B81D-8221B2D115A7}" dt="2020-06-17T06:23:33.638" v="35" actId="1076"/>
          <ac:picMkLst>
            <pc:docMk/>
            <pc:sldMk cId="3082809746" sldId="257"/>
            <ac:picMk id="4" creationId="{06B5B4F4-415D-42EB-BFBD-337B6624BBC2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3:43.675" v="37" actId="1076"/>
        <pc:sldMkLst>
          <pc:docMk/>
          <pc:sldMk cId="2972436159" sldId="258"/>
        </pc:sldMkLst>
        <pc:picChg chg="add mod">
          <ac:chgData name="Kaplanová Michaela" userId="1590ff84-90b9-4411-ba1f-ac5765662339" providerId="ADAL" clId="{692B3459-C2B2-487D-B81D-8221B2D115A7}" dt="2020-06-17T06:23:43.675" v="37" actId="1076"/>
          <ac:picMkLst>
            <pc:docMk/>
            <pc:sldMk cId="2972436159" sldId="258"/>
            <ac:picMk id="5" creationId="{2E7ADAD7-C4FA-415E-9810-8C93D4A56355}"/>
          </ac:picMkLst>
        </pc:picChg>
      </pc:sldChg>
      <pc:sldChg chg="addSp modSp mod">
        <pc:chgData name="Kaplanová Michaela" userId="1590ff84-90b9-4411-ba1f-ac5765662339" providerId="ADAL" clId="{692B3459-C2B2-487D-B81D-8221B2D115A7}" dt="2020-06-30T07:20:28.850" v="138" actId="1076"/>
        <pc:sldMkLst>
          <pc:docMk/>
          <pc:sldMk cId="2063886249" sldId="259"/>
        </pc:sldMkLst>
        <pc:picChg chg="add mod">
          <ac:chgData name="Kaplanová Michaela" userId="1590ff84-90b9-4411-ba1f-ac5765662339" providerId="ADAL" clId="{692B3459-C2B2-487D-B81D-8221B2D115A7}" dt="2020-06-30T07:20:28.850" v="138" actId="1076"/>
          <ac:picMkLst>
            <pc:docMk/>
            <pc:sldMk cId="2063886249" sldId="259"/>
            <ac:picMk id="5" creationId="{A49B5980-7356-4209-8CC5-107234CBA774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4:10.812" v="41" actId="1076"/>
        <pc:sldMkLst>
          <pc:docMk/>
          <pc:sldMk cId="1660110477" sldId="262"/>
        </pc:sldMkLst>
        <pc:picChg chg="add mod">
          <ac:chgData name="Kaplanová Michaela" userId="1590ff84-90b9-4411-ba1f-ac5765662339" providerId="ADAL" clId="{692B3459-C2B2-487D-B81D-8221B2D115A7}" dt="2020-06-17T06:24:10.812" v="41" actId="1076"/>
          <ac:picMkLst>
            <pc:docMk/>
            <pc:sldMk cId="1660110477" sldId="262"/>
            <ac:picMk id="5" creationId="{22E9C243-7327-4A01-A38D-48E26F34D960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6:45.230" v="137" actId="1076"/>
        <pc:sldMkLst>
          <pc:docMk/>
          <pc:sldMk cId="1423949808" sldId="263"/>
        </pc:sldMkLst>
        <pc:spChg chg="mod">
          <ac:chgData name="Kaplanová Michaela" userId="1590ff84-90b9-4411-ba1f-ac5765662339" providerId="ADAL" clId="{692B3459-C2B2-487D-B81D-8221B2D115A7}" dt="2020-06-17T06:26:45.230" v="137" actId="1076"/>
          <ac:spMkLst>
            <pc:docMk/>
            <pc:sldMk cId="1423949808" sldId="263"/>
            <ac:spMk id="3" creationId="{00000000-0000-0000-0000-000000000000}"/>
          </ac:spMkLst>
        </pc:spChg>
        <pc:picChg chg="add mod">
          <ac:chgData name="Kaplanová Michaela" userId="1590ff84-90b9-4411-ba1f-ac5765662339" providerId="ADAL" clId="{692B3459-C2B2-487D-B81D-8221B2D115A7}" dt="2020-06-17T06:24:27.229" v="43" actId="1076"/>
          <ac:picMkLst>
            <pc:docMk/>
            <pc:sldMk cId="1423949808" sldId="263"/>
            <ac:picMk id="5" creationId="{0A22A729-8762-4DE7-BE09-A98E886AED6E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5:58.257" v="133" actId="1076"/>
        <pc:sldMkLst>
          <pc:docMk/>
          <pc:sldMk cId="3612935354" sldId="264"/>
        </pc:sldMkLst>
        <pc:spChg chg="mod">
          <ac:chgData name="Kaplanová Michaela" userId="1590ff84-90b9-4411-ba1f-ac5765662339" providerId="ADAL" clId="{692B3459-C2B2-487D-B81D-8221B2D115A7}" dt="2020-06-17T06:25:48.436" v="130" actId="14100"/>
          <ac:spMkLst>
            <pc:docMk/>
            <pc:sldMk cId="3612935354" sldId="264"/>
            <ac:spMk id="3" creationId="{00000000-0000-0000-0000-000000000000}"/>
          </ac:spMkLst>
        </pc:spChg>
        <pc:picChg chg="add mod">
          <ac:chgData name="Kaplanová Michaela" userId="1590ff84-90b9-4411-ba1f-ac5765662339" providerId="ADAL" clId="{692B3459-C2B2-487D-B81D-8221B2D115A7}" dt="2020-06-17T06:25:58.257" v="133" actId="1076"/>
          <ac:picMkLst>
            <pc:docMk/>
            <pc:sldMk cId="3612935354" sldId="264"/>
            <ac:picMk id="4" creationId="{EC27F705-64C7-450E-B2FA-335623557439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3:12.836" v="25" actId="1076"/>
        <pc:sldMkLst>
          <pc:docMk/>
          <pc:sldMk cId="884740081" sldId="266"/>
        </pc:sldMkLst>
        <pc:picChg chg="add mod">
          <ac:chgData name="Kaplanová Michaela" userId="1590ff84-90b9-4411-ba1f-ac5765662339" providerId="ADAL" clId="{692B3459-C2B2-487D-B81D-8221B2D115A7}" dt="2020-06-17T06:23:12.836" v="25" actId="1076"/>
          <ac:picMkLst>
            <pc:docMk/>
            <pc:sldMk cId="884740081" sldId="266"/>
            <ac:picMk id="4" creationId="{1B2CB4D9-A67B-460E-A167-7237AAE529A9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4:47.286" v="47" actId="1076"/>
        <pc:sldMkLst>
          <pc:docMk/>
          <pc:sldMk cId="3344884075" sldId="267"/>
        </pc:sldMkLst>
        <pc:spChg chg="mod">
          <ac:chgData name="Kaplanová Michaela" userId="1590ff84-90b9-4411-ba1f-ac5765662339" providerId="ADAL" clId="{692B3459-C2B2-487D-B81D-8221B2D115A7}" dt="2020-06-17T06:24:38.658" v="45" actId="14100"/>
          <ac:spMkLst>
            <pc:docMk/>
            <pc:sldMk cId="3344884075" sldId="267"/>
            <ac:spMk id="3" creationId="{57D5DBFF-8E15-40A6-895C-78E226EAD368}"/>
          </ac:spMkLst>
        </pc:spChg>
        <pc:picChg chg="add mod">
          <ac:chgData name="Kaplanová Michaela" userId="1590ff84-90b9-4411-ba1f-ac5765662339" providerId="ADAL" clId="{692B3459-C2B2-487D-B81D-8221B2D115A7}" dt="2020-06-17T06:24:47.286" v="47" actId="1076"/>
          <ac:picMkLst>
            <pc:docMk/>
            <pc:sldMk cId="3344884075" sldId="267"/>
            <ac:picMk id="4" creationId="{EAB47CA7-F9FB-4BC2-93E5-6F782C106735}"/>
          </ac:picMkLst>
        </pc:picChg>
      </pc:sldChg>
      <pc:sldChg chg="addSp modSp mod">
        <pc:chgData name="Kaplanová Michaela" userId="1590ff84-90b9-4411-ba1f-ac5765662339" providerId="ADAL" clId="{692B3459-C2B2-487D-B81D-8221B2D115A7}" dt="2020-06-17T06:25:21.104" v="50" actId="1076"/>
        <pc:sldMkLst>
          <pc:docMk/>
          <pc:sldMk cId="3917107349" sldId="268"/>
        </pc:sldMkLst>
        <pc:spChg chg="mod">
          <ac:chgData name="Kaplanová Michaela" userId="1590ff84-90b9-4411-ba1f-ac5765662339" providerId="ADAL" clId="{692B3459-C2B2-487D-B81D-8221B2D115A7}" dt="2020-06-17T06:25:14.774" v="48" actId="14100"/>
          <ac:spMkLst>
            <pc:docMk/>
            <pc:sldMk cId="3917107349" sldId="268"/>
            <ac:spMk id="2" creationId="{622ABA6B-8EC9-45F0-8781-D5CF4495C811}"/>
          </ac:spMkLst>
        </pc:spChg>
        <pc:picChg chg="add mod">
          <ac:chgData name="Kaplanová Michaela" userId="1590ff84-90b9-4411-ba1f-ac5765662339" providerId="ADAL" clId="{692B3459-C2B2-487D-B81D-8221B2D115A7}" dt="2020-06-17T06:25:21.104" v="50" actId="1076"/>
          <ac:picMkLst>
            <pc:docMk/>
            <pc:sldMk cId="3917107349" sldId="268"/>
            <ac:picMk id="4" creationId="{32893EFF-5FE2-4570-BDC0-FBD752241E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574767" y="766354"/>
            <a:ext cx="4437500" cy="1993780"/>
          </a:xfrm>
        </p:spPr>
        <p:txBody>
          <a:bodyPr>
            <a:norm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PŘEDSTAVENÍ PROGRAMU </a:t>
            </a:r>
            <a:b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 ZVÍŘAT </a:t>
            </a:r>
            <a:b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000" b="1" dirty="0"/>
          </a:p>
        </p:txBody>
      </p:sp>
      <p:pic>
        <p:nvPicPr>
          <p:cNvPr id="19" name="Zástupný symbol pro obsah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8" y="879566"/>
            <a:ext cx="6278880" cy="4372942"/>
          </a:xfrm>
        </p:spPr>
      </p:pic>
      <p:sp>
        <p:nvSpPr>
          <p:cNvPr id="16" name="Zástupný symbol pro text 15"/>
          <p:cNvSpPr>
            <a:spLocks noGrp="1"/>
          </p:cNvSpPr>
          <p:nvPr>
            <p:ph type="body" sz="half" idx="2"/>
          </p:nvPr>
        </p:nvSpPr>
        <p:spPr>
          <a:xfrm>
            <a:off x="1293811" y="3013647"/>
            <a:ext cx="3718455" cy="2438404"/>
          </a:xfrm>
        </p:spPr>
        <p:txBody>
          <a:bodyPr>
            <a:normAutofit/>
          </a:bodyPr>
          <a:lstStyle/>
          <a:p>
            <a:endParaRPr lang="cs-CZ" sz="1800" dirty="0"/>
          </a:p>
          <a:p>
            <a:r>
              <a:rPr lang="cs-CZ" sz="1400" dirty="0"/>
              <a:t>varianta pro  MŠ</a:t>
            </a:r>
          </a:p>
          <a:p>
            <a:endParaRPr lang="cs-CZ" sz="1400" dirty="0"/>
          </a:p>
          <a:p>
            <a:r>
              <a:rPr lang="cs-CZ" sz="1400" dirty="0"/>
              <a:t>Výukové programy jako efektivní prostředek propojování formálního a neformálního (zájmového) vzdělávání.</a:t>
            </a:r>
          </a:p>
          <a:p>
            <a:r>
              <a:rPr lang="cs-CZ" sz="1400" dirty="0"/>
              <a:t>CZ.02.3.68/0.0/0.0/16.032/0008238</a:t>
            </a:r>
          </a:p>
          <a:p>
            <a:endParaRPr lang="cs-CZ" dirty="0"/>
          </a:p>
        </p:txBody>
      </p:sp>
      <p:pic>
        <p:nvPicPr>
          <p:cNvPr id="6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C8B1BAB1-EBD1-458E-A208-A804079EC8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259" b="-9258"/>
          <a:stretch/>
        </p:blipFill>
        <p:spPr>
          <a:xfrm>
            <a:off x="3765232" y="5252508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91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použitých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872068"/>
          </a:xfrm>
        </p:spPr>
        <p:txBody>
          <a:bodyPr/>
          <a:lstStyle/>
          <a:p>
            <a:r>
              <a:rPr lang="cs-CZ" dirty="0"/>
              <a:t>Veškerý obrazový materiál použitý v prezentaci pochází z vlastních zdrojů.</a:t>
            </a:r>
          </a:p>
        </p:txBody>
      </p:sp>
      <p:pic>
        <p:nvPicPr>
          <p:cNvPr id="4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EC27F705-64C7-450E-B2FA-3356235574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259" b="-9258"/>
          <a:stretch/>
        </p:blipFill>
        <p:spPr>
          <a:xfrm>
            <a:off x="3765231" y="5054605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93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C84CC-4E3D-45F6-A891-807F1D04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Tvůrci programu: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D4F262-3EF9-45BC-A744-FCF6C2E1AC6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2924944"/>
            <a:ext cx="8229600" cy="3232016"/>
          </a:xfrm>
        </p:spPr>
        <p:txBody>
          <a:bodyPr/>
          <a:lstStyle/>
          <a:p>
            <a:r>
              <a:rPr lang="cs-CZ" sz="3600" dirty="0"/>
              <a:t>Mgr. Petra Libovická</a:t>
            </a:r>
          </a:p>
          <a:p>
            <a:r>
              <a:rPr lang="cs-CZ" sz="3600" dirty="0"/>
              <a:t>Mgr. Veronika Pláničková</a:t>
            </a:r>
          </a:p>
          <a:p>
            <a:r>
              <a:rPr lang="cs-CZ" sz="3600" dirty="0"/>
              <a:t>Mgr. Lenka </a:t>
            </a:r>
            <a:r>
              <a:rPr lang="cs-CZ" sz="3600" dirty="0" err="1"/>
              <a:t>Geringová</a:t>
            </a:r>
            <a:endParaRPr lang="cs-CZ" sz="3600" dirty="0"/>
          </a:p>
          <a:p>
            <a:endParaRPr lang="cs-CZ" sz="3600" dirty="0"/>
          </a:p>
          <a:p>
            <a:endParaRPr lang="cs-CZ" dirty="0"/>
          </a:p>
        </p:txBody>
      </p:sp>
      <p:pic>
        <p:nvPicPr>
          <p:cNvPr id="4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1B2CB4D9-A67B-460E-A167-7237AAE529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259" b="-9258"/>
          <a:stretch/>
        </p:blipFill>
        <p:spPr>
          <a:xfrm>
            <a:off x="3765232" y="5187771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74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 ZVÍŘAT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2272520"/>
          </a:xfrm>
        </p:spPr>
        <p:txBody>
          <a:bodyPr>
            <a:normAutofit/>
          </a:bodyPr>
          <a:lstStyle/>
          <a:p>
            <a:r>
              <a:rPr lang="cs-CZ" dirty="0"/>
              <a:t>ZVÍŘATA CHOVANÁ NA FARMĚ</a:t>
            </a:r>
          </a:p>
          <a:p>
            <a:r>
              <a:rPr lang="cs-CZ" dirty="0"/>
              <a:t>ZVÍŘATA ŽIJÍCÍ V LESE A JEHO OKOLÍ</a:t>
            </a:r>
          </a:p>
          <a:p>
            <a:r>
              <a:rPr lang="cs-CZ" dirty="0"/>
              <a:t>ZVÍŘATA ŽIJICÍ V RYBNÍKU A JEHO OKOLÍ</a:t>
            </a:r>
          </a:p>
          <a:p>
            <a:r>
              <a:rPr lang="cs-CZ" dirty="0"/>
              <a:t>EXOTICKÁ ZVÍŘATA CHOVANÁ V DOMÁCÍCH PODMÍNKÁCH</a:t>
            </a:r>
          </a:p>
        </p:txBody>
      </p:sp>
      <p:pic>
        <p:nvPicPr>
          <p:cNvPr id="4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06B5B4F4-415D-42EB-BFBD-337B6624BB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259" b="-9258"/>
          <a:stretch/>
        </p:blipFill>
        <p:spPr>
          <a:xfrm>
            <a:off x="3765231" y="5100385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80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627017"/>
            <a:ext cx="9677398" cy="559090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 ZVÍŘAT - FARMA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7805" y="4180114"/>
            <a:ext cx="8858792" cy="1695754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Budeme hovořit o zvířatech, která se chovají na farmě. </a:t>
            </a:r>
          </a:p>
          <a:p>
            <a:r>
              <a:rPr lang="cs-CZ" b="1" dirty="0">
                <a:solidFill>
                  <a:srgbClr val="FFFF00"/>
                </a:solidFill>
              </a:rPr>
              <a:t>Seznámíme se s prací farmáře.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5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2E7ADAD7-C4FA-415E-9810-8C93D4A563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259" b="-9258"/>
          <a:stretch/>
        </p:blipFill>
        <p:spPr>
          <a:xfrm>
            <a:off x="3803333" y="5197838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43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9" y="743276"/>
            <a:ext cx="9530661" cy="537144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 ZVÍŘAT - LES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3579224"/>
            <a:ext cx="9601196" cy="229664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Seznámíme se se zvířaty žijícími v lese a jeho okolí.</a:t>
            </a:r>
          </a:p>
          <a:p>
            <a:pPr algn="ctr"/>
            <a:r>
              <a:rPr lang="cs-CZ" b="1" dirty="0">
                <a:solidFill>
                  <a:srgbClr val="FFFF00"/>
                </a:solidFill>
              </a:rPr>
              <a:t>Dozvíme se o aktivitách myslivce.</a:t>
            </a:r>
          </a:p>
          <a:p>
            <a:endParaRPr lang="cs-CZ" dirty="0"/>
          </a:p>
        </p:txBody>
      </p:sp>
      <p:pic>
        <p:nvPicPr>
          <p:cNvPr id="5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A49B5980-7356-4209-8CC5-107234CBA7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259" b="-9258"/>
          <a:stretch/>
        </p:blipFill>
        <p:spPr>
          <a:xfrm>
            <a:off x="3921928" y="5201005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88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7" y="687976"/>
            <a:ext cx="10519954" cy="54689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 ZVÍŘAT - RYBNÍK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3518262"/>
            <a:ext cx="9601196" cy="2638698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Budeme mluvit o zvířatech, která žijí v rybníce a v jeho okolí.</a:t>
            </a:r>
          </a:p>
          <a:p>
            <a:pPr algn="ctr"/>
            <a:r>
              <a:rPr lang="cs-CZ" b="1" dirty="0">
                <a:solidFill>
                  <a:srgbClr val="FFFF00"/>
                </a:solidFill>
              </a:rPr>
              <a:t>Seznámíme se s činnostmi rybáře u rybníka.</a:t>
            </a:r>
          </a:p>
          <a:p>
            <a:endParaRPr lang="cs-CZ" dirty="0"/>
          </a:p>
        </p:txBody>
      </p:sp>
      <p:pic>
        <p:nvPicPr>
          <p:cNvPr id="5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22E9C243-7327-4A01-A38D-48E26F34D9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259" b="-9258"/>
          <a:stretch/>
        </p:blipFill>
        <p:spPr>
          <a:xfrm>
            <a:off x="3808776" y="5116285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11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687977"/>
            <a:ext cx="10894423" cy="55968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 ZVÍŘAT – CHOVATELSKÁ STANICE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3358" y="3073846"/>
            <a:ext cx="9601196" cy="240985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FF00"/>
                </a:solidFill>
              </a:rPr>
              <a:t>Seznámíme se s exotickými zvířaty, která se mohou chovat v domácích podmínkách.</a:t>
            </a:r>
          </a:p>
          <a:p>
            <a:pPr algn="ctr"/>
            <a:r>
              <a:rPr lang="cs-CZ" sz="3200" b="1" dirty="0">
                <a:solidFill>
                  <a:srgbClr val="FFFF00"/>
                </a:solidFill>
              </a:rPr>
              <a:t>Budeme si povídat o pravidlech chovu těchto zvířat</a:t>
            </a:r>
          </a:p>
        </p:txBody>
      </p:sp>
      <p:pic>
        <p:nvPicPr>
          <p:cNvPr id="5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0A22A729-8762-4DE7-BE09-A98E886AED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259" b="-9258"/>
          <a:stretch/>
        </p:blipFill>
        <p:spPr>
          <a:xfrm>
            <a:off x="3765231" y="5251721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49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6F80C-0D54-473F-A0DF-6C1F160BA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957943"/>
            <a:ext cx="8229600" cy="1976846"/>
          </a:xfrm>
        </p:spPr>
        <p:txBody>
          <a:bodyPr>
            <a:noAutofit/>
          </a:bodyPr>
          <a:lstStyle/>
          <a:p>
            <a:r>
              <a:rPr lang="cs-CZ" sz="3600" dirty="0"/>
              <a:t>KOMPETENCE ROZVÍJENÉ V PROGRAMU: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D5DBFF-8E15-40A6-895C-78E226EAD36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2669178"/>
            <a:ext cx="8229600" cy="1822924"/>
          </a:xfrm>
        </p:spPr>
        <p:txBody>
          <a:bodyPr>
            <a:normAutofit/>
          </a:bodyPr>
          <a:lstStyle/>
          <a:p>
            <a:r>
              <a:rPr lang="cs-CZ" sz="4000" dirty="0"/>
              <a:t>Komunikace v mateřském jazyce</a:t>
            </a:r>
          </a:p>
          <a:p>
            <a:r>
              <a:rPr lang="cs-CZ" sz="4000" dirty="0"/>
              <a:t>Schopnost učit se</a:t>
            </a:r>
          </a:p>
        </p:txBody>
      </p:sp>
      <p:pic>
        <p:nvPicPr>
          <p:cNvPr id="4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EAB47CA7-F9FB-4BC2-93E5-6F782C1067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259" b="-9258"/>
          <a:stretch/>
        </p:blipFill>
        <p:spPr>
          <a:xfrm>
            <a:off x="3765232" y="5170192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88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ABA6B-8EC9-45F0-8781-D5CF4495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2175767" cy="1303867"/>
          </a:xfrm>
        </p:spPr>
        <p:txBody>
          <a:bodyPr>
            <a:normAutofit/>
          </a:bodyPr>
          <a:lstStyle/>
          <a:p>
            <a:r>
              <a:rPr lang="cs-CZ" sz="3600" dirty="0"/>
              <a:t>CÍL: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FC22E-7DB9-476C-8306-0A5C52889C4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Doplňování školních znalostí, praktické ověření teoretických znalostí.</a:t>
            </a:r>
          </a:p>
          <a:p>
            <a:r>
              <a:rPr lang="cs-CZ" dirty="0"/>
              <a:t>Získání všeobecných vědomostí o ochraně přírody a seznámení se s vlivy působení člověka na životní prostředí.</a:t>
            </a:r>
          </a:p>
          <a:p>
            <a:r>
              <a:rPr lang="cs-CZ" dirty="0"/>
              <a:t>Umožnění přímého kontaktu se živými zvířaty, rozvoj dovedností při péči o ně.</a:t>
            </a:r>
          </a:p>
          <a:p>
            <a:r>
              <a:rPr lang="cs-CZ" dirty="0"/>
              <a:t>Návrat k tradicím, uvědomění si principů a zákonů přírody, aktivní zapojení dětí do ochrany přírody a ŽP,  a to hlavně ve svém nejbližším okolí.</a:t>
            </a:r>
          </a:p>
          <a:p>
            <a:endParaRPr lang="cs-CZ" dirty="0"/>
          </a:p>
        </p:txBody>
      </p:sp>
      <p:pic>
        <p:nvPicPr>
          <p:cNvPr id="4" name="Google Shape;99;p13" descr="\\op.msmt.cz\DavWWWRoot\SiteCollectionDocuments\OPVVV\12_Publicita\Vizuální identita OP VVV - platná loga 2014-2020\02_Logolinky\a) logolink horizontální a vertikální čj barevný\EU OP VVV MSMT logo horizont CZ.jpg">
            <a:extLst>
              <a:ext uri="{FF2B5EF4-FFF2-40B4-BE49-F238E27FC236}">
                <a16:creationId xmlns:a16="http://schemas.microsoft.com/office/drawing/2014/main" id="{32893EFF-5FE2-4570-BDC0-FBD752241E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259" b="-9258"/>
          <a:stretch/>
        </p:blipFill>
        <p:spPr>
          <a:xfrm>
            <a:off x="6390065" y="982132"/>
            <a:ext cx="4661535" cy="103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1073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</TotalTime>
  <Words>259</Words>
  <Application>Microsoft Office PowerPoint</Application>
  <PresentationFormat>Širokoúhlá obrazovka</PresentationFormat>
  <Paragraphs>38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Organika</vt:lpstr>
      <vt:lpstr>PŘEDSTAVENÍ PROGRAMU   SVĚT ZVÍŘAT  </vt:lpstr>
      <vt:lpstr>Tvůrci programu:</vt:lpstr>
      <vt:lpstr>SVĚT ZVÍŘAT</vt:lpstr>
      <vt:lpstr>SVĚT ZVÍŘAT - FARMA</vt:lpstr>
      <vt:lpstr>SVĚT ZVÍŘAT - LES</vt:lpstr>
      <vt:lpstr>SVĚT ZVÍŘAT - RYBNÍK</vt:lpstr>
      <vt:lpstr>SVĚT ZVÍŘAT – CHOVATELSKÁ STANICE</vt:lpstr>
      <vt:lpstr>KOMPETENCE ROZVÍJENÉ V PROGRAMU:</vt:lpstr>
      <vt:lpstr>CÍL:</vt:lpstr>
      <vt:lpstr>Zdroje použitých obrázků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ZVÍŘAT</dc:title>
  <dc:creator>LIBOVICKA</dc:creator>
  <cp:lastModifiedBy>Kaplanová Michaela</cp:lastModifiedBy>
  <cp:revision>11</cp:revision>
  <dcterms:created xsi:type="dcterms:W3CDTF">2020-03-24T11:46:53Z</dcterms:created>
  <dcterms:modified xsi:type="dcterms:W3CDTF">2020-06-30T07:20:46Z</dcterms:modified>
</cp:coreProperties>
</file>